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708" r:id="rId2"/>
    <p:sldMasterId id="2147483715" r:id="rId3"/>
  </p:sldMasterIdLst>
  <p:notesMasterIdLst>
    <p:notesMasterId r:id="rId42"/>
  </p:notesMasterIdLst>
  <p:sldIdLst>
    <p:sldId id="261" r:id="rId4"/>
    <p:sldId id="299" r:id="rId5"/>
    <p:sldId id="265" r:id="rId6"/>
    <p:sldId id="316" r:id="rId7"/>
    <p:sldId id="271" r:id="rId8"/>
    <p:sldId id="273" r:id="rId9"/>
    <p:sldId id="263" r:id="rId10"/>
    <p:sldId id="302" r:id="rId11"/>
    <p:sldId id="303" r:id="rId12"/>
    <p:sldId id="291" r:id="rId13"/>
    <p:sldId id="283" r:id="rId14"/>
    <p:sldId id="280" r:id="rId15"/>
    <p:sldId id="287" r:id="rId16"/>
    <p:sldId id="284" r:id="rId17"/>
    <p:sldId id="298" r:id="rId18"/>
    <p:sldId id="297" r:id="rId19"/>
    <p:sldId id="274" r:id="rId20"/>
    <p:sldId id="278" r:id="rId21"/>
    <p:sldId id="277" r:id="rId22"/>
    <p:sldId id="279" r:id="rId23"/>
    <p:sldId id="281" r:id="rId24"/>
    <p:sldId id="276" r:id="rId25"/>
    <p:sldId id="275" r:id="rId26"/>
    <p:sldId id="289" r:id="rId27"/>
    <p:sldId id="290" r:id="rId28"/>
    <p:sldId id="285" r:id="rId29"/>
    <p:sldId id="296" r:id="rId30"/>
    <p:sldId id="295" r:id="rId31"/>
    <p:sldId id="294" r:id="rId32"/>
    <p:sldId id="306" r:id="rId33"/>
    <p:sldId id="304" r:id="rId34"/>
    <p:sldId id="305" r:id="rId35"/>
    <p:sldId id="307" r:id="rId36"/>
    <p:sldId id="312" r:id="rId37"/>
    <p:sldId id="313" r:id="rId38"/>
    <p:sldId id="314" r:id="rId39"/>
    <p:sldId id="315" r:id="rId40"/>
    <p:sldId id="264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 horzBarState="maximized">
    <p:restoredLeft sz="20016" autoAdjust="0"/>
    <p:restoredTop sz="94660"/>
  </p:normalViewPr>
  <p:slideViewPr>
    <p:cSldViewPr snapToGrid="0">
      <p:cViewPr>
        <p:scale>
          <a:sx n="60" d="100"/>
          <a:sy n="60" d="100"/>
        </p:scale>
        <p:origin x="-522" y="-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B1B31B-4035-4AAA-AEB4-A39A2AF5C911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CB601E-FEE0-4D2D-96C1-9F945352E5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97611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9B2409-EAAE-4FFD-A5C1-DECAD1B0DA1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2186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BACBC-E011-436E-A200-4B76B92C939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F6D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4F3372-435D-4B06-BDD7-FC5D001AE8AD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5702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BACBC-E011-436E-A200-4B76B92C939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F6D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4F3372-435D-4B06-BDD7-FC5D001AE8AD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2011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BACBC-E011-436E-A200-4B76B92C939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F6D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4F3372-435D-4B06-BDD7-FC5D001AE8AD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73344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BACBC-E011-436E-A200-4B76B92C939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F6D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4F3372-435D-4B06-BDD7-FC5D001AE8AD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9821930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BACBC-E011-436E-A200-4B76B92C939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F6D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4F3372-435D-4B06-BDD7-FC5D001AE8AD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02229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BACBC-E011-436E-A200-4B76B92C939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F6D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4F3372-435D-4B06-BDD7-FC5D001AE8AD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4011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BACBC-E011-436E-A200-4B76B92C939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F6D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4F3372-435D-4B06-BDD7-FC5D001AE8AD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90971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BACBC-E011-436E-A200-4B76B92C939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F6D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4F3372-435D-4B06-BDD7-FC5D001AE8AD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6361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BACBC-E011-436E-A200-4B76B92C939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F6D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4F3372-435D-4B06-BDD7-FC5D001AE8AD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9906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74188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1154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BACBC-E011-436E-A200-4B76B92C939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F6D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4F3372-435D-4B06-BDD7-FC5D001AE8AD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57051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093835" cy="946785"/>
          </a:xfrm>
          <a:custGeom>
            <a:avLst/>
            <a:gdLst/>
            <a:ahLst/>
            <a:cxnLst/>
            <a:rect l="l" t="t" r="r" b="b"/>
            <a:pathLst>
              <a:path w="9093835" h="946785">
                <a:moveTo>
                  <a:pt x="0" y="946403"/>
                </a:moveTo>
                <a:lnTo>
                  <a:pt x="9093708" y="946403"/>
                </a:lnTo>
                <a:lnTo>
                  <a:pt x="9093708" y="0"/>
                </a:lnTo>
                <a:lnTo>
                  <a:pt x="0" y="0"/>
                </a:lnTo>
                <a:lnTo>
                  <a:pt x="0" y="946403"/>
                </a:lnTo>
                <a:close/>
              </a:path>
            </a:pathLst>
          </a:custGeom>
          <a:solidFill>
            <a:srgbClr val="1B318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245819" y="2404109"/>
            <a:ext cx="4977765" cy="4141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356475" y="1137615"/>
            <a:ext cx="4737734" cy="4141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11249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4857115"/>
          </a:xfrm>
          <a:custGeom>
            <a:avLst/>
            <a:gdLst/>
            <a:ahLst/>
            <a:cxnLst/>
            <a:rect l="l" t="t" r="r" b="b"/>
            <a:pathLst>
              <a:path w="12192000" h="4857115">
                <a:moveTo>
                  <a:pt x="12166473" y="0"/>
                </a:moveTo>
                <a:lnTo>
                  <a:pt x="0" y="0"/>
                </a:lnTo>
                <a:lnTo>
                  <a:pt x="0" y="2511673"/>
                </a:lnTo>
                <a:lnTo>
                  <a:pt x="6073013" y="4856988"/>
                </a:lnTo>
                <a:lnTo>
                  <a:pt x="12191999" y="2493772"/>
                </a:lnTo>
                <a:lnTo>
                  <a:pt x="12191999" y="245236"/>
                </a:lnTo>
                <a:lnTo>
                  <a:pt x="12166473" y="235457"/>
                </a:lnTo>
                <a:lnTo>
                  <a:pt x="12166473" y="0"/>
                </a:lnTo>
                <a:close/>
              </a:path>
            </a:pathLst>
          </a:custGeom>
          <a:solidFill>
            <a:srgbClr val="1B318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17962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34067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4/22/2024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4/22/2024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4/22/2024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BACBC-E011-436E-A200-4B76B92C939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39D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FF39D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FFF39D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4F3372-435D-4B06-BDD7-FC5D001AE8AD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583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BACBC-E011-436E-A200-4B76B92C939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F6D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4F3372-435D-4B06-BDD7-FC5D001AE8AD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711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BACBC-E011-436E-A200-4B76B92C939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F6D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4F3372-435D-4B06-BDD7-FC5D001AE8AD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8057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BACBC-E011-436E-A200-4B76B92C939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F6D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4F3372-435D-4B06-BDD7-FC5D001AE8AD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2621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BACBC-E011-436E-A200-4B76B92C939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F6D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4F3372-435D-4B06-BDD7-FC5D001AE8AD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0780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BACBC-E011-436E-A200-4B76B92C939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F6D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4F3372-435D-4B06-BDD7-FC5D001AE8AD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0356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BACBC-E011-436E-A200-4B76B92C939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F6D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4F3372-435D-4B06-BDD7-FC5D001AE8AD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8240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BACBC-E011-436E-A200-4B76B92C939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F6D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4F3372-435D-4B06-BDD7-FC5D001AE8AD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6875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537" y="1911857"/>
            <a:ext cx="12072924" cy="8553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98219" y="2560701"/>
            <a:ext cx="10174605" cy="1397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5737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1251" y="2623820"/>
            <a:ext cx="11169497" cy="1410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11251" y="2623820"/>
            <a:ext cx="11169497" cy="1410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13" Type="http://schemas.openxmlformats.org/officeDocument/2006/relationships/image" Target="../media/image90.png"/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72.png"/><Relationship Id="rId9" Type="http://schemas.openxmlformats.org/officeDocument/2006/relationships/image" Target="../media/image86.png"/><Relationship Id="rId14" Type="http://schemas.openxmlformats.org/officeDocument/2006/relationships/image" Target="../media/image9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8197" y="5411244"/>
            <a:ext cx="6765098" cy="1177446"/>
          </a:xfrm>
        </p:spPr>
        <p:txBody>
          <a:bodyPr>
            <a:noAutofit/>
          </a:bodyPr>
          <a:lstStyle/>
          <a:p>
            <a:pPr marL="895350" algn="l"/>
            <a:r>
              <a:rPr lang="ru-RU" sz="2400" i="1" dirty="0" smtClean="0">
                <a:latin typeface="Cambria" pitchFamily="18" charset="0"/>
                <a:ea typeface="Cambria" pitchFamily="18" charset="0"/>
              </a:rPr>
              <a:t>БОТВИНА   АЛЬБИНА   АБДУЛАЕВНА</a:t>
            </a:r>
            <a:br>
              <a:rPr lang="ru-RU" sz="2400" i="1" dirty="0" smtClean="0">
                <a:latin typeface="Cambria" pitchFamily="18" charset="0"/>
                <a:ea typeface="Cambria" pitchFamily="18" charset="0"/>
              </a:rPr>
            </a:br>
            <a:r>
              <a:rPr lang="ru-RU" sz="2400" i="1" dirty="0" smtClean="0">
                <a:latin typeface="Cambria" pitchFamily="18" charset="0"/>
                <a:ea typeface="Cambria" pitchFamily="18" charset="0"/>
              </a:rPr>
              <a:t>Директор   МБУДО  «Центр </a:t>
            </a:r>
            <a:r>
              <a:rPr lang="en-US" sz="2400" i="1" dirty="0" smtClean="0">
                <a:latin typeface="Cambria" pitchFamily="18" charset="0"/>
                <a:ea typeface="Cambria" pitchFamily="18" charset="0"/>
              </a:rPr>
              <a:t/>
            </a:r>
            <a:br>
              <a:rPr lang="en-US" sz="2400" i="1" dirty="0" smtClean="0">
                <a:latin typeface="Cambria" pitchFamily="18" charset="0"/>
                <a:ea typeface="Cambria" pitchFamily="18" charset="0"/>
              </a:rPr>
            </a:br>
            <a:r>
              <a:rPr lang="ru-RU" sz="2400" i="1" dirty="0" smtClean="0">
                <a:latin typeface="Cambria" pitchFamily="18" charset="0"/>
                <a:ea typeface="Cambria" pitchFamily="18" charset="0"/>
              </a:rPr>
              <a:t>Дополнительного  Образования» </a:t>
            </a:r>
            <a:endParaRPr lang="ru-RU" sz="2400" i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8279" y="-87682"/>
            <a:ext cx="10238723" cy="4985357"/>
          </a:xfrm>
        </p:spPr>
        <p:txBody>
          <a:bodyPr>
            <a:normAutofit/>
          </a:bodyPr>
          <a:lstStyle/>
          <a:p>
            <a:pPr marL="5562600" algn="ctr"/>
            <a:endParaRPr lang="ru-RU" sz="2000" dirty="0" smtClean="0">
              <a:solidFill>
                <a:srgbClr val="0070C0"/>
              </a:solidFill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ru-RU" sz="5200" b="1" cap="small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Ведущая роль </a:t>
            </a:r>
            <a:endParaRPr lang="ru-RU" sz="5200" b="1" cap="small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ru-RU" sz="5200" b="1" cap="sm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дополнительного </a:t>
            </a:r>
            <a:r>
              <a:rPr lang="ru-RU" sz="5200" b="1" cap="small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образования </a:t>
            </a:r>
            <a:endParaRPr lang="ru-RU" sz="5200" b="1" cap="small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ru-RU" sz="5200" b="1" cap="sm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в </a:t>
            </a:r>
            <a:r>
              <a:rPr lang="ru-RU" sz="5200" b="1" cap="small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самореализации, </a:t>
            </a:r>
            <a:r>
              <a:rPr lang="ru-RU" sz="5200" b="1" cap="sm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раскрытии </a:t>
            </a:r>
            <a:r>
              <a:rPr lang="ru-RU" sz="5200" b="1" cap="small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талантов, </a:t>
            </a:r>
            <a:r>
              <a:rPr lang="ru-RU" sz="5200" b="1" cap="sm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профессиональной </a:t>
            </a:r>
            <a:endParaRPr lang="en-US" sz="5200" b="1" cap="small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ru-RU" sz="5200" b="1" cap="sm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ориентации </a:t>
            </a:r>
            <a:r>
              <a:rPr lang="ru-RU" sz="5200" b="1" cap="small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ребенка</a:t>
            </a:r>
          </a:p>
        </p:txBody>
      </p:sp>
    </p:spTree>
    <p:extLst>
      <p:ext uri="{BB962C8B-B14F-4D97-AF65-F5344CB8AC3E}">
        <p14:creationId xmlns:p14="http://schemas.microsoft.com/office/powerpoint/2010/main" xmlns="" val="64676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41" t="5556" r="11626"/>
          <a:stretch/>
        </p:blipFill>
        <p:spPr>
          <a:xfrm>
            <a:off x="825905" y="220338"/>
            <a:ext cx="3477579" cy="5253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7964" y="211828"/>
            <a:ext cx="1832551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4267" y="2843280"/>
            <a:ext cx="1870308" cy="2445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38779" y="5441478"/>
            <a:ext cx="106138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Cambria" pitchFamily="18" charset="0"/>
                <a:ea typeface="Cambria" pitchFamily="18" charset="0"/>
              </a:rPr>
              <a:t>Воспитанники и творческие объединения Центра в </a:t>
            </a:r>
            <a:r>
              <a:rPr lang="ru-RU" sz="2400" b="1" dirty="0" smtClean="0">
                <a:latin typeface="Cambria" pitchFamily="18" charset="0"/>
                <a:ea typeface="Cambria" pitchFamily="18" charset="0"/>
              </a:rPr>
              <a:t>2021-2023 </a:t>
            </a:r>
            <a:r>
              <a:rPr lang="ru-RU" sz="2400" b="1" dirty="0" smtClean="0">
                <a:latin typeface="Cambria" pitchFamily="18" charset="0"/>
                <a:ea typeface="Cambria" pitchFamily="18" charset="0"/>
              </a:rPr>
              <a:t>гг. достигли высоких результатов в международных (Турция, Китай, Франция) и всероссийских (г.Москва, г.Сочи) конкурсах и фестивалях</a:t>
            </a:r>
            <a:endParaRPr lang="ru-RU" sz="24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18" t="3813" r="5203" b="7737"/>
          <a:stretch>
            <a:fillRect/>
          </a:stretch>
        </p:blipFill>
        <p:spPr>
          <a:xfrm>
            <a:off x="6994193" y="2811439"/>
            <a:ext cx="1800000" cy="2533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17070" y="2781015"/>
            <a:ext cx="1800000" cy="2567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15" t="6755" r="5036" b="3175"/>
          <a:stretch>
            <a:fillRect/>
          </a:stretch>
        </p:blipFill>
        <p:spPr>
          <a:xfrm>
            <a:off x="9270465" y="208633"/>
            <a:ext cx="1800000" cy="2488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6584780" y="522473"/>
            <a:ext cx="2512338" cy="1819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nb hp\Downloads\Attachments_cdod06@mail.ru_2024-04-22_13-52-08\ковроткачество 2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1385" t="2665"/>
          <a:stretch>
            <a:fillRect/>
          </a:stretch>
        </p:blipFill>
        <p:spPr bwMode="auto">
          <a:xfrm>
            <a:off x="625643" y="1129310"/>
            <a:ext cx="5255893" cy="5728690"/>
          </a:xfrm>
          <a:prstGeom prst="rect">
            <a:avLst/>
          </a:prstGeom>
          <a:noFill/>
        </p:spPr>
      </p:pic>
      <p:pic>
        <p:nvPicPr>
          <p:cNvPr id="10244" name="Picture 4" descr="C:\Users\nb hp\Downloads\Attachments_cdod06@mail.ru_2024-04-22_13-52-08\WhatsApp Image 2024-04-22 at 18.06.50 (1).jpeg"/>
          <p:cNvPicPr>
            <a:picLocks noChangeAspect="1" noChangeArrowheads="1"/>
          </p:cNvPicPr>
          <p:nvPr/>
        </p:nvPicPr>
        <p:blipFill>
          <a:blip r:embed="rId3"/>
          <a:srcRect t="18872" r="7099" b="22904"/>
          <a:stretch>
            <a:fillRect/>
          </a:stretch>
        </p:blipFill>
        <p:spPr bwMode="auto">
          <a:xfrm>
            <a:off x="6640383" y="1179095"/>
            <a:ext cx="5094417" cy="56789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nb hp\Downloads\Attachments_cdod06@mail.ru_2024-04-22_13-52-08\Хамисат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4470" y="529719"/>
            <a:ext cx="8437709" cy="63282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nb hp\Downloads\Attachments_cdod06@mail.ru_2024-04-22_13-52-08\хозяюшка 1.jpeg"/>
          <p:cNvPicPr>
            <a:picLocks noChangeAspect="1" noChangeArrowheads="1"/>
          </p:cNvPicPr>
          <p:nvPr/>
        </p:nvPicPr>
        <p:blipFill>
          <a:blip r:embed="rId2"/>
          <a:srcRect r="5673"/>
          <a:stretch>
            <a:fillRect/>
          </a:stretch>
        </p:blipFill>
        <p:spPr bwMode="auto">
          <a:xfrm>
            <a:off x="555406" y="746728"/>
            <a:ext cx="11026911" cy="54018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nb hp\Downloads\Attachments_cdod06@mail.ru_2024-04-22_13-52-08\хозяюшка 2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039" r="3629"/>
          <a:stretch>
            <a:fillRect/>
          </a:stretch>
        </p:blipFill>
        <p:spPr bwMode="auto">
          <a:xfrm>
            <a:off x="1513490" y="389539"/>
            <a:ext cx="9112469" cy="64684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22" t="5752"/>
          <a:stretch>
            <a:fillRect/>
          </a:stretch>
        </p:blipFill>
        <p:spPr>
          <a:xfrm>
            <a:off x="1483743" y="234263"/>
            <a:ext cx="8936967" cy="6395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7705" r="8139"/>
          <a:stretch>
            <a:fillRect/>
          </a:stretch>
        </p:blipFill>
        <p:spPr>
          <a:xfrm>
            <a:off x="6487062" y="293298"/>
            <a:ext cx="4951563" cy="6207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2" name="Picture 2" descr="C:\Users\nb hp\Downloads\Attachments_cdod06@mail.ru_2024-04-22_13-52-08\юный исследователь1.jpg"/>
          <p:cNvPicPr>
            <a:picLocks noChangeAspect="1" noChangeArrowheads="1"/>
          </p:cNvPicPr>
          <p:nvPr/>
        </p:nvPicPr>
        <p:blipFill>
          <a:blip r:embed="rId3" cstate="print"/>
          <a:srcRect b="6399"/>
          <a:stretch>
            <a:fillRect/>
          </a:stretch>
        </p:blipFill>
        <p:spPr bwMode="auto">
          <a:xfrm>
            <a:off x="931653" y="293298"/>
            <a:ext cx="4779034" cy="61765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9958" y="6096001"/>
            <a:ext cx="9905998" cy="56803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Занятия по робототехнике в детском саду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 descr="C:\Users\nb hp\Downloads\Attachments_cdod06@mail.ru_2024-04-22_13-52-08\робототехника 2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5535" y="193963"/>
            <a:ext cx="9947991" cy="57589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nb hp\Downloads\Attachments_cdod06@mail.ru_2024-04-22_13-52-08\Ансамбль Салам. Руководитель Ахмедова Р.Г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4623"/>
          <a:stretch>
            <a:fillRect/>
          </a:stretch>
        </p:blipFill>
        <p:spPr bwMode="auto">
          <a:xfrm>
            <a:off x="927009" y="441433"/>
            <a:ext cx="10613350" cy="5999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nb hp\Downloads\Attachments_cdod06@mail.ru_2024-04-22_13-52-08\салам 2.jpeg"/>
          <p:cNvPicPr>
            <a:picLocks noChangeAspect="1" noChangeArrowheads="1"/>
          </p:cNvPicPr>
          <p:nvPr/>
        </p:nvPicPr>
        <p:blipFill>
          <a:blip r:embed="rId2"/>
          <a:srcRect l="12622" t="27080" r="24488" b="20107"/>
          <a:stretch>
            <a:fillRect/>
          </a:stretch>
        </p:blipFill>
        <p:spPr bwMode="auto">
          <a:xfrm>
            <a:off x="1324303" y="441435"/>
            <a:ext cx="9680028" cy="60966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572" y="394137"/>
            <a:ext cx="10704787" cy="2286000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Система мер по профессиональной ориентации и самоопределению обучающихся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50882" y="2846066"/>
            <a:ext cx="10641725" cy="372815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Проект </a:t>
            </a: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ранней профессиональной ориентации «Билет в 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будущее»</a:t>
            </a:r>
          </a:p>
          <a:p>
            <a:pPr marL="0" indent="0">
              <a:buNone/>
            </a:pP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Профориентационный </a:t>
            </a: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«Шоу профессий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Профориентационные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тематические смены «Профильные </a:t>
            </a:r>
            <a:r>
              <a:rPr lang="ru-RU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техноотряды</a:t>
            </a: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всероссийских детских 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центрах</a:t>
            </a:r>
          </a:p>
          <a:p>
            <a:pPr marL="0" indent="0">
              <a:buNone/>
            </a:pP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Кружковое </a:t>
            </a: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движение 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(Российское 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движение детей и молодежи)</a:t>
            </a:r>
          </a:p>
          <a:p>
            <a:pPr marL="0" indent="0">
              <a:buNone/>
            </a:pP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Сайт 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«Дети в науке»</a:t>
            </a:r>
          </a:p>
          <a:p>
            <a:pPr marL="0" indent="0">
              <a:buNone/>
            </a:pP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</a:t>
            </a: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Сайт «Атлас новых профессий»</a:t>
            </a:r>
          </a:p>
          <a:p>
            <a:pPr marL="0" indent="0">
              <a:buNone/>
            </a:pPr>
            <a:endParaRPr lang="ru-RU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852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nb hp\Downloads\Attachments_cdod06@mail.ru_2024-04-22_13-52-08\IMG-20220329-WA0029.jpg"/>
          <p:cNvPicPr>
            <a:picLocks noChangeAspect="1" noChangeArrowheads="1"/>
          </p:cNvPicPr>
          <p:nvPr/>
        </p:nvPicPr>
        <p:blipFill>
          <a:blip r:embed="rId2"/>
          <a:srcRect t="9280"/>
          <a:stretch>
            <a:fillRect/>
          </a:stretch>
        </p:blipFill>
        <p:spPr bwMode="auto">
          <a:xfrm>
            <a:off x="1166650" y="441435"/>
            <a:ext cx="9932274" cy="60881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nb hp\Downloads\Attachments_cdod06@mail.ru_2024-04-22_13-52-08\Образцовый ансамбль Аманат. Руководитель Магомедов М-Р.З..jpg"/>
          <p:cNvPicPr>
            <a:picLocks noChangeAspect="1" noChangeArrowheads="1"/>
          </p:cNvPicPr>
          <p:nvPr/>
        </p:nvPicPr>
        <p:blipFill>
          <a:blip r:embed="rId2"/>
          <a:srcRect l="1839" b="25919"/>
          <a:stretch>
            <a:fillRect/>
          </a:stretch>
        </p:blipFill>
        <p:spPr bwMode="auto">
          <a:xfrm>
            <a:off x="567559" y="761456"/>
            <a:ext cx="11130455" cy="57181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nb hp\Downloads\Attachments_cdod06@mail.ru_2024-04-22_13-52-08\аманат 1.jpeg"/>
          <p:cNvPicPr>
            <a:picLocks noChangeAspect="1" noChangeArrowheads="1"/>
          </p:cNvPicPr>
          <p:nvPr/>
        </p:nvPicPr>
        <p:blipFill>
          <a:blip r:embed="rId2"/>
          <a:srcRect t="49358" r="1515" b="2780"/>
          <a:stretch>
            <a:fillRect/>
          </a:stretch>
        </p:blipFill>
        <p:spPr bwMode="auto">
          <a:xfrm>
            <a:off x="659822" y="263236"/>
            <a:ext cx="10922578" cy="60568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nb hp\Downloads\Attachments_cdod06@mail.ru_2024-04-22_13-52-08\аманат 1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732" t="955" r="1641" b="52262"/>
          <a:stretch>
            <a:fillRect/>
          </a:stretch>
        </p:blipFill>
        <p:spPr bwMode="auto">
          <a:xfrm>
            <a:off x="426633" y="277090"/>
            <a:ext cx="11007310" cy="60808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C:\Users\nb hp\Downloads\Attachments_cdod06@mail.ru_2024-04-22_13-52-08\аманат 2.jpeg"/>
          <p:cNvPicPr>
            <a:picLocks noChangeAspect="1" noChangeArrowheads="1"/>
          </p:cNvPicPr>
          <p:nvPr/>
        </p:nvPicPr>
        <p:blipFill>
          <a:blip r:embed="rId2"/>
          <a:srcRect t="1901" r="3045" b="6614"/>
          <a:stretch>
            <a:fillRect/>
          </a:stretch>
        </p:blipFill>
        <p:spPr bwMode="auto">
          <a:xfrm>
            <a:off x="5774156" y="288758"/>
            <a:ext cx="6029592" cy="6256421"/>
          </a:xfrm>
          <a:prstGeom prst="rect">
            <a:avLst/>
          </a:prstGeom>
          <a:noFill/>
        </p:spPr>
      </p:pic>
      <p:pic>
        <p:nvPicPr>
          <p:cNvPr id="15363" name="Picture 3" descr="C:\Users\nb hp\Downloads\Attachments_cdod06@mail.ru_2024-04-22_13-52-08\аманат 3.jpe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t="3880" r="3747" b="7855"/>
          <a:stretch>
            <a:fillRect/>
          </a:stretch>
        </p:blipFill>
        <p:spPr bwMode="auto">
          <a:xfrm>
            <a:off x="900645" y="851337"/>
            <a:ext cx="4366378" cy="52026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2526" y="225634"/>
            <a:ext cx="10563726" cy="6295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2" name="Picture 4" descr="C:\Users\nb hp\Downloads\Attachments_cdod06@mail.ru_2024-04-22_13-52-08\театр 2.jpeg"/>
          <p:cNvPicPr>
            <a:picLocks noChangeAspect="1" noChangeArrowheads="1"/>
          </p:cNvPicPr>
          <p:nvPr/>
        </p:nvPicPr>
        <p:blipFill>
          <a:blip r:embed="rId2"/>
          <a:srcRect t="1537" r="7506" b="3949"/>
          <a:stretch>
            <a:fillRect/>
          </a:stretch>
        </p:blipFill>
        <p:spPr bwMode="auto">
          <a:xfrm>
            <a:off x="851338" y="0"/>
            <a:ext cx="5033536" cy="6858000"/>
          </a:xfrm>
          <a:prstGeom prst="rect">
            <a:avLst/>
          </a:prstGeom>
          <a:noFill/>
        </p:spPr>
      </p:pic>
      <p:pic>
        <p:nvPicPr>
          <p:cNvPr id="12293" name="Picture 5" descr="C:\Users\nb hp\Downloads\Attachments_cdod06@mail.ru_2024-04-22_13-52-08\театр 3.jpe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7886" r="8180" b="5075"/>
          <a:stretch>
            <a:fillRect/>
          </a:stretch>
        </p:blipFill>
        <p:spPr bwMode="auto">
          <a:xfrm>
            <a:off x="6684578" y="0"/>
            <a:ext cx="454793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931" t="22640" r="9051" b="2406"/>
          <a:stretch/>
        </p:blipFill>
        <p:spPr>
          <a:xfrm>
            <a:off x="4305300" y="108387"/>
            <a:ext cx="7600950" cy="6530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838200" y="723900"/>
            <a:ext cx="3581400" cy="5048250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266700">
              <a:spcBef>
                <a:spcPct val="0"/>
              </a:spcBef>
            </a:pPr>
            <a:r>
              <a:rPr lang="ru-RU" sz="2800" b="1" cap="small" dirty="0" smtClean="0">
                <a:solidFill>
                  <a:schemeClr val="bg2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+mj-cs"/>
              </a:rPr>
              <a:t>РАЗВИТИЕ СОЦИАЛЬНОЙ АКТИВНОСТИ 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+mj-cs"/>
              </a:rPr>
              <a:t>происходит</a:t>
            </a:r>
            <a:r>
              <a:rPr lang="ru-RU" sz="2800" b="1" cap="small" dirty="0" smtClean="0">
                <a:solidFill>
                  <a:schemeClr val="bg2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+mj-cs"/>
              </a:rPr>
              <a:t> 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через вовлечение </a:t>
            </a:r>
          </a:p>
          <a:p>
            <a:pPr defTabSz="266700">
              <a:spcBef>
                <a:spcPct val="0"/>
              </a:spcBef>
            </a:pP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в добровольческую деятельность, участие в общественных инициативах и проектах </a:t>
            </a:r>
            <a:endParaRPr lang="ru-RU" sz="3200" b="1" dirty="0" smtClean="0">
              <a:solidFill>
                <a:schemeClr val="bg2">
                  <a:lumMod val="50000"/>
                </a:schemeClr>
              </a:solidFill>
              <a:latin typeface="Cambria" pitchFamily="18" charset="0"/>
              <a:ea typeface="Cambria" pitchFamily="18" charset="0"/>
            </a:endParaRPr>
          </a:p>
          <a:p>
            <a:pPr marR="0" lvl="0" algn="ctr" defTabSz="2667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1" i="0" u="none" strike="noStrike" kern="1200" cap="small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nb hp\Downloads\WhatsApp Image 2024-04-22 at 18.58.50.jpeg"/>
          <p:cNvPicPr>
            <a:picLocks noChangeAspect="1" noChangeArrowheads="1"/>
          </p:cNvPicPr>
          <p:nvPr/>
        </p:nvPicPr>
        <p:blipFill>
          <a:blip r:embed="rId2"/>
          <a:srcRect l="9393" t="12301"/>
          <a:stretch>
            <a:fillRect/>
          </a:stretch>
        </p:blipFill>
        <p:spPr bwMode="auto">
          <a:xfrm>
            <a:off x="693685" y="536028"/>
            <a:ext cx="5044964" cy="6321972"/>
          </a:xfrm>
          <a:prstGeom prst="rect">
            <a:avLst/>
          </a:prstGeom>
          <a:noFill/>
        </p:spPr>
      </p:pic>
      <p:pic>
        <p:nvPicPr>
          <p:cNvPr id="5" name="Содержимое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3331" y="425670"/>
            <a:ext cx="5461608" cy="6432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nb hp\Downloads\Юные спасатели - 0002 (1).jpg"/>
          <p:cNvPicPr>
            <a:picLocks noChangeAspect="1" noChangeArrowheads="1"/>
          </p:cNvPicPr>
          <p:nvPr/>
        </p:nvPicPr>
        <p:blipFill>
          <a:blip r:embed="rId2"/>
          <a:srcRect l="1173" r="980" b="1113"/>
          <a:stretch>
            <a:fillRect/>
          </a:stretch>
        </p:blipFill>
        <p:spPr bwMode="auto">
          <a:xfrm>
            <a:off x="1066800" y="76200"/>
            <a:ext cx="9955102" cy="6781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253"/>
            <a:chOff x="0" y="0"/>
            <a:chExt cx="12192000" cy="6858253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668" y="0"/>
              <a:ext cx="11800332" cy="685799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89738" y="157734"/>
              <a:ext cx="11820525" cy="6532245"/>
            </a:xfrm>
            <a:custGeom>
              <a:avLst/>
              <a:gdLst/>
              <a:ahLst/>
              <a:cxnLst/>
              <a:rect l="l" t="t" r="r" b="b"/>
              <a:pathLst>
                <a:path w="11820525" h="6532245">
                  <a:moveTo>
                    <a:pt x="0" y="6531864"/>
                  </a:moveTo>
                  <a:lnTo>
                    <a:pt x="11820144" y="6531864"/>
                  </a:lnTo>
                  <a:lnTo>
                    <a:pt x="11820144" y="0"/>
                  </a:lnTo>
                  <a:lnTo>
                    <a:pt x="0" y="0"/>
                  </a:lnTo>
                  <a:lnTo>
                    <a:pt x="0" y="6531864"/>
                  </a:lnTo>
                  <a:close/>
                </a:path>
                <a:path w="11820525" h="6532245">
                  <a:moveTo>
                    <a:pt x="8758428" y="1133094"/>
                  </a:moveTo>
                  <a:lnTo>
                    <a:pt x="9135998" y="413004"/>
                  </a:lnTo>
                  <a:lnTo>
                    <a:pt x="10051161" y="413004"/>
                  </a:lnTo>
                  <a:lnTo>
                    <a:pt x="10428732" y="1133094"/>
                  </a:lnTo>
                  <a:lnTo>
                    <a:pt x="10051161" y="1853184"/>
                  </a:lnTo>
                  <a:lnTo>
                    <a:pt x="9135998" y="1853184"/>
                  </a:lnTo>
                  <a:lnTo>
                    <a:pt x="8758428" y="1133094"/>
                  </a:lnTo>
                  <a:close/>
                </a:path>
              </a:pathLst>
            </a:custGeom>
            <a:ln w="38100">
              <a:solidFill>
                <a:srgbClr val="1B318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15271" y="923544"/>
              <a:ext cx="707135" cy="70561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126473" y="710945"/>
              <a:ext cx="1318260" cy="1050290"/>
            </a:xfrm>
            <a:custGeom>
              <a:avLst/>
              <a:gdLst/>
              <a:ahLst/>
              <a:cxnLst/>
              <a:rect l="l" t="t" r="r" b="b"/>
              <a:pathLst>
                <a:path w="1318259" h="1050289">
                  <a:moveTo>
                    <a:pt x="0" y="525017"/>
                  </a:moveTo>
                  <a:lnTo>
                    <a:pt x="262508" y="0"/>
                  </a:lnTo>
                  <a:lnTo>
                    <a:pt x="1055751" y="0"/>
                  </a:lnTo>
                  <a:lnTo>
                    <a:pt x="1318259" y="525017"/>
                  </a:lnTo>
                  <a:lnTo>
                    <a:pt x="1055751" y="1050036"/>
                  </a:lnTo>
                  <a:lnTo>
                    <a:pt x="262508" y="1050036"/>
                  </a:lnTo>
                  <a:lnTo>
                    <a:pt x="0" y="525017"/>
                  </a:lnTo>
                  <a:close/>
                </a:path>
              </a:pathLst>
            </a:custGeom>
            <a:ln w="38100">
              <a:solidFill>
                <a:srgbClr val="0071BB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8189976" y="6204203"/>
              <a:ext cx="3187700" cy="419100"/>
            </a:xfrm>
            <a:custGeom>
              <a:avLst/>
              <a:gdLst/>
              <a:ahLst/>
              <a:cxnLst/>
              <a:rect l="l" t="t" r="r" b="b"/>
              <a:pathLst>
                <a:path w="3187700" h="419100">
                  <a:moveTo>
                    <a:pt x="38862" y="0"/>
                  </a:moveTo>
                  <a:lnTo>
                    <a:pt x="0" y="38862"/>
                  </a:lnTo>
                  <a:lnTo>
                    <a:pt x="38862" y="77724"/>
                  </a:lnTo>
                  <a:lnTo>
                    <a:pt x="64770" y="51816"/>
                  </a:lnTo>
                  <a:lnTo>
                    <a:pt x="38862" y="51816"/>
                  </a:lnTo>
                  <a:lnTo>
                    <a:pt x="38862" y="25908"/>
                  </a:lnTo>
                  <a:lnTo>
                    <a:pt x="64770" y="25908"/>
                  </a:lnTo>
                  <a:lnTo>
                    <a:pt x="38862" y="0"/>
                  </a:lnTo>
                  <a:close/>
                </a:path>
                <a:path w="3187700" h="419100">
                  <a:moveTo>
                    <a:pt x="64770" y="25908"/>
                  </a:moveTo>
                  <a:lnTo>
                    <a:pt x="38862" y="25908"/>
                  </a:lnTo>
                  <a:lnTo>
                    <a:pt x="38862" y="51816"/>
                  </a:lnTo>
                  <a:lnTo>
                    <a:pt x="64770" y="51816"/>
                  </a:lnTo>
                  <a:lnTo>
                    <a:pt x="64770" y="25908"/>
                  </a:lnTo>
                  <a:close/>
                </a:path>
                <a:path w="3187700" h="419100">
                  <a:moveTo>
                    <a:pt x="64770" y="25908"/>
                  </a:moveTo>
                  <a:lnTo>
                    <a:pt x="64770" y="51816"/>
                  </a:lnTo>
                  <a:lnTo>
                    <a:pt x="77724" y="38862"/>
                  </a:lnTo>
                  <a:lnTo>
                    <a:pt x="64770" y="25908"/>
                  </a:lnTo>
                  <a:close/>
                </a:path>
                <a:path w="3187700" h="419100">
                  <a:moveTo>
                    <a:pt x="116585" y="25908"/>
                  </a:moveTo>
                  <a:lnTo>
                    <a:pt x="90677" y="25908"/>
                  </a:lnTo>
                  <a:lnTo>
                    <a:pt x="90677" y="51816"/>
                  </a:lnTo>
                  <a:lnTo>
                    <a:pt x="116585" y="51816"/>
                  </a:lnTo>
                  <a:lnTo>
                    <a:pt x="116585" y="25908"/>
                  </a:lnTo>
                  <a:close/>
                </a:path>
                <a:path w="3187700" h="419100">
                  <a:moveTo>
                    <a:pt x="168401" y="25908"/>
                  </a:moveTo>
                  <a:lnTo>
                    <a:pt x="142494" y="25908"/>
                  </a:lnTo>
                  <a:lnTo>
                    <a:pt x="142494" y="51816"/>
                  </a:lnTo>
                  <a:lnTo>
                    <a:pt x="168401" y="51816"/>
                  </a:lnTo>
                  <a:lnTo>
                    <a:pt x="168401" y="25908"/>
                  </a:lnTo>
                  <a:close/>
                </a:path>
                <a:path w="3187700" h="419100">
                  <a:moveTo>
                    <a:pt x="220218" y="25908"/>
                  </a:moveTo>
                  <a:lnTo>
                    <a:pt x="194309" y="25908"/>
                  </a:lnTo>
                  <a:lnTo>
                    <a:pt x="194309" y="51816"/>
                  </a:lnTo>
                  <a:lnTo>
                    <a:pt x="220218" y="51816"/>
                  </a:lnTo>
                  <a:lnTo>
                    <a:pt x="220218" y="25908"/>
                  </a:lnTo>
                  <a:close/>
                </a:path>
                <a:path w="3187700" h="419100">
                  <a:moveTo>
                    <a:pt x="272033" y="25908"/>
                  </a:moveTo>
                  <a:lnTo>
                    <a:pt x="246125" y="25908"/>
                  </a:lnTo>
                  <a:lnTo>
                    <a:pt x="246125" y="51816"/>
                  </a:lnTo>
                  <a:lnTo>
                    <a:pt x="272033" y="51816"/>
                  </a:lnTo>
                  <a:lnTo>
                    <a:pt x="272033" y="25908"/>
                  </a:lnTo>
                  <a:close/>
                </a:path>
                <a:path w="3187700" h="419100">
                  <a:moveTo>
                    <a:pt x="323850" y="25908"/>
                  </a:moveTo>
                  <a:lnTo>
                    <a:pt x="297942" y="25908"/>
                  </a:lnTo>
                  <a:lnTo>
                    <a:pt x="297942" y="51816"/>
                  </a:lnTo>
                  <a:lnTo>
                    <a:pt x="323850" y="51816"/>
                  </a:lnTo>
                  <a:lnTo>
                    <a:pt x="323850" y="25908"/>
                  </a:lnTo>
                  <a:close/>
                </a:path>
                <a:path w="3187700" h="419100">
                  <a:moveTo>
                    <a:pt x="375666" y="25908"/>
                  </a:moveTo>
                  <a:lnTo>
                    <a:pt x="349757" y="25908"/>
                  </a:lnTo>
                  <a:lnTo>
                    <a:pt x="349757" y="51816"/>
                  </a:lnTo>
                  <a:lnTo>
                    <a:pt x="375666" y="51816"/>
                  </a:lnTo>
                  <a:lnTo>
                    <a:pt x="375666" y="25908"/>
                  </a:lnTo>
                  <a:close/>
                </a:path>
                <a:path w="3187700" h="419100">
                  <a:moveTo>
                    <a:pt x="427481" y="25908"/>
                  </a:moveTo>
                  <a:lnTo>
                    <a:pt x="401574" y="25908"/>
                  </a:lnTo>
                  <a:lnTo>
                    <a:pt x="401574" y="51816"/>
                  </a:lnTo>
                  <a:lnTo>
                    <a:pt x="427481" y="51816"/>
                  </a:lnTo>
                  <a:lnTo>
                    <a:pt x="427481" y="25908"/>
                  </a:lnTo>
                  <a:close/>
                </a:path>
                <a:path w="3187700" h="419100">
                  <a:moveTo>
                    <a:pt x="479298" y="25908"/>
                  </a:moveTo>
                  <a:lnTo>
                    <a:pt x="453390" y="25908"/>
                  </a:lnTo>
                  <a:lnTo>
                    <a:pt x="453390" y="51816"/>
                  </a:lnTo>
                  <a:lnTo>
                    <a:pt x="479298" y="51816"/>
                  </a:lnTo>
                  <a:lnTo>
                    <a:pt x="479298" y="25908"/>
                  </a:lnTo>
                  <a:close/>
                </a:path>
                <a:path w="3187700" h="419100">
                  <a:moveTo>
                    <a:pt x="531114" y="25908"/>
                  </a:moveTo>
                  <a:lnTo>
                    <a:pt x="505205" y="25908"/>
                  </a:lnTo>
                  <a:lnTo>
                    <a:pt x="505205" y="51816"/>
                  </a:lnTo>
                  <a:lnTo>
                    <a:pt x="531114" y="51816"/>
                  </a:lnTo>
                  <a:lnTo>
                    <a:pt x="531114" y="25908"/>
                  </a:lnTo>
                  <a:close/>
                </a:path>
                <a:path w="3187700" h="419100">
                  <a:moveTo>
                    <a:pt x="582929" y="25908"/>
                  </a:moveTo>
                  <a:lnTo>
                    <a:pt x="557022" y="25908"/>
                  </a:lnTo>
                  <a:lnTo>
                    <a:pt x="557022" y="51816"/>
                  </a:lnTo>
                  <a:lnTo>
                    <a:pt x="582929" y="51816"/>
                  </a:lnTo>
                  <a:lnTo>
                    <a:pt x="582929" y="25908"/>
                  </a:lnTo>
                  <a:close/>
                </a:path>
                <a:path w="3187700" h="419100">
                  <a:moveTo>
                    <a:pt x="634746" y="25908"/>
                  </a:moveTo>
                  <a:lnTo>
                    <a:pt x="608838" y="25908"/>
                  </a:lnTo>
                  <a:lnTo>
                    <a:pt x="608838" y="51816"/>
                  </a:lnTo>
                  <a:lnTo>
                    <a:pt x="634746" y="51816"/>
                  </a:lnTo>
                  <a:lnTo>
                    <a:pt x="634746" y="25908"/>
                  </a:lnTo>
                  <a:close/>
                </a:path>
                <a:path w="3187700" h="419100">
                  <a:moveTo>
                    <a:pt x="686562" y="25908"/>
                  </a:moveTo>
                  <a:lnTo>
                    <a:pt x="660653" y="25908"/>
                  </a:lnTo>
                  <a:lnTo>
                    <a:pt x="660653" y="51816"/>
                  </a:lnTo>
                  <a:lnTo>
                    <a:pt x="686562" y="51816"/>
                  </a:lnTo>
                  <a:lnTo>
                    <a:pt x="686562" y="25908"/>
                  </a:lnTo>
                  <a:close/>
                </a:path>
                <a:path w="3187700" h="419100">
                  <a:moveTo>
                    <a:pt x="738377" y="25908"/>
                  </a:moveTo>
                  <a:lnTo>
                    <a:pt x="712470" y="25908"/>
                  </a:lnTo>
                  <a:lnTo>
                    <a:pt x="712470" y="51816"/>
                  </a:lnTo>
                  <a:lnTo>
                    <a:pt x="738377" y="51816"/>
                  </a:lnTo>
                  <a:lnTo>
                    <a:pt x="738377" y="25908"/>
                  </a:lnTo>
                  <a:close/>
                </a:path>
                <a:path w="3187700" h="419100">
                  <a:moveTo>
                    <a:pt x="790194" y="25908"/>
                  </a:moveTo>
                  <a:lnTo>
                    <a:pt x="764285" y="25908"/>
                  </a:lnTo>
                  <a:lnTo>
                    <a:pt x="764285" y="51816"/>
                  </a:lnTo>
                  <a:lnTo>
                    <a:pt x="790194" y="51816"/>
                  </a:lnTo>
                  <a:lnTo>
                    <a:pt x="790194" y="25908"/>
                  </a:lnTo>
                  <a:close/>
                </a:path>
                <a:path w="3187700" h="419100">
                  <a:moveTo>
                    <a:pt x="842009" y="25908"/>
                  </a:moveTo>
                  <a:lnTo>
                    <a:pt x="816101" y="25908"/>
                  </a:lnTo>
                  <a:lnTo>
                    <a:pt x="816101" y="51816"/>
                  </a:lnTo>
                  <a:lnTo>
                    <a:pt x="842009" y="51816"/>
                  </a:lnTo>
                  <a:lnTo>
                    <a:pt x="842009" y="25908"/>
                  </a:lnTo>
                  <a:close/>
                </a:path>
                <a:path w="3187700" h="419100">
                  <a:moveTo>
                    <a:pt x="893826" y="25908"/>
                  </a:moveTo>
                  <a:lnTo>
                    <a:pt x="867918" y="25908"/>
                  </a:lnTo>
                  <a:lnTo>
                    <a:pt x="867918" y="51816"/>
                  </a:lnTo>
                  <a:lnTo>
                    <a:pt x="893826" y="51816"/>
                  </a:lnTo>
                  <a:lnTo>
                    <a:pt x="893826" y="25908"/>
                  </a:lnTo>
                  <a:close/>
                </a:path>
                <a:path w="3187700" h="419100">
                  <a:moveTo>
                    <a:pt x="945642" y="25908"/>
                  </a:moveTo>
                  <a:lnTo>
                    <a:pt x="919733" y="25908"/>
                  </a:lnTo>
                  <a:lnTo>
                    <a:pt x="919733" y="51816"/>
                  </a:lnTo>
                  <a:lnTo>
                    <a:pt x="945642" y="51816"/>
                  </a:lnTo>
                  <a:lnTo>
                    <a:pt x="945642" y="25908"/>
                  </a:lnTo>
                  <a:close/>
                </a:path>
                <a:path w="3187700" h="419100">
                  <a:moveTo>
                    <a:pt x="997457" y="25908"/>
                  </a:moveTo>
                  <a:lnTo>
                    <a:pt x="971550" y="25908"/>
                  </a:lnTo>
                  <a:lnTo>
                    <a:pt x="971550" y="51816"/>
                  </a:lnTo>
                  <a:lnTo>
                    <a:pt x="997457" y="51816"/>
                  </a:lnTo>
                  <a:lnTo>
                    <a:pt x="997457" y="25908"/>
                  </a:lnTo>
                  <a:close/>
                </a:path>
                <a:path w="3187700" h="419100">
                  <a:moveTo>
                    <a:pt x="1049274" y="25908"/>
                  </a:moveTo>
                  <a:lnTo>
                    <a:pt x="1023366" y="25908"/>
                  </a:lnTo>
                  <a:lnTo>
                    <a:pt x="1023366" y="51816"/>
                  </a:lnTo>
                  <a:lnTo>
                    <a:pt x="1049274" y="51816"/>
                  </a:lnTo>
                  <a:lnTo>
                    <a:pt x="1049274" y="25908"/>
                  </a:lnTo>
                  <a:close/>
                </a:path>
                <a:path w="3187700" h="419100">
                  <a:moveTo>
                    <a:pt x="1101090" y="25908"/>
                  </a:moveTo>
                  <a:lnTo>
                    <a:pt x="1075181" y="25908"/>
                  </a:lnTo>
                  <a:lnTo>
                    <a:pt x="1075181" y="51816"/>
                  </a:lnTo>
                  <a:lnTo>
                    <a:pt x="1101090" y="51816"/>
                  </a:lnTo>
                  <a:lnTo>
                    <a:pt x="1101090" y="25908"/>
                  </a:lnTo>
                  <a:close/>
                </a:path>
                <a:path w="3187700" h="419100">
                  <a:moveTo>
                    <a:pt x="1152905" y="25908"/>
                  </a:moveTo>
                  <a:lnTo>
                    <a:pt x="1126998" y="25908"/>
                  </a:lnTo>
                  <a:lnTo>
                    <a:pt x="1126998" y="51816"/>
                  </a:lnTo>
                  <a:lnTo>
                    <a:pt x="1152905" y="51816"/>
                  </a:lnTo>
                  <a:lnTo>
                    <a:pt x="1152905" y="25908"/>
                  </a:lnTo>
                  <a:close/>
                </a:path>
                <a:path w="3187700" h="419100">
                  <a:moveTo>
                    <a:pt x="1204722" y="25908"/>
                  </a:moveTo>
                  <a:lnTo>
                    <a:pt x="1178814" y="25908"/>
                  </a:lnTo>
                  <a:lnTo>
                    <a:pt x="1178814" y="51816"/>
                  </a:lnTo>
                  <a:lnTo>
                    <a:pt x="1204722" y="51816"/>
                  </a:lnTo>
                  <a:lnTo>
                    <a:pt x="1204722" y="25908"/>
                  </a:lnTo>
                  <a:close/>
                </a:path>
                <a:path w="3187700" h="419100">
                  <a:moveTo>
                    <a:pt x="1256538" y="25908"/>
                  </a:moveTo>
                  <a:lnTo>
                    <a:pt x="1230629" y="25908"/>
                  </a:lnTo>
                  <a:lnTo>
                    <a:pt x="1230629" y="51816"/>
                  </a:lnTo>
                  <a:lnTo>
                    <a:pt x="1256538" y="51816"/>
                  </a:lnTo>
                  <a:lnTo>
                    <a:pt x="1256538" y="25908"/>
                  </a:lnTo>
                  <a:close/>
                </a:path>
                <a:path w="3187700" h="419100">
                  <a:moveTo>
                    <a:pt x="1308353" y="25908"/>
                  </a:moveTo>
                  <a:lnTo>
                    <a:pt x="1282446" y="25908"/>
                  </a:lnTo>
                  <a:lnTo>
                    <a:pt x="1282446" y="51816"/>
                  </a:lnTo>
                  <a:lnTo>
                    <a:pt x="1308353" y="51816"/>
                  </a:lnTo>
                  <a:lnTo>
                    <a:pt x="1308353" y="25908"/>
                  </a:lnTo>
                  <a:close/>
                </a:path>
                <a:path w="3187700" h="419100">
                  <a:moveTo>
                    <a:pt x="1360170" y="25908"/>
                  </a:moveTo>
                  <a:lnTo>
                    <a:pt x="1334262" y="25908"/>
                  </a:lnTo>
                  <a:lnTo>
                    <a:pt x="1334262" y="51816"/>
                  </a:lnTo>
                  <a:lnTo>
                    <a:pt x="1360170" y="51816"/>
                  </a:lnTo>
                  <a:lnTo>
                    <a:pt x="1360170" y="25908"/>
                  </a:lnTo>
                  <a:close/>
                </a:path>
                <a:path w="3187700" h="419100">
                  <a:moveTo>
                    <a:pt x="1411985" y="25908"/>
                  </a:moveTo>
                  <a:lnTo>
                    <a:pt x="1386077" y="25908"/>
                  </a:lnTo>
                  <a:lnTo>
                    <a:pt x="1386077" y="51816"/>
                  </a:lnTo>
                  <a:lnTo>
                    <a:pt x="1411985" y="51816"/>
                  </a:lnTo>
                  <a:lnTo>
                    <a:pt x="1411985" y="25908"/>
                  </a:lnTo>
                  <a:close/>
                </a:path>
                <a:path w="3187700" h="419100">
                  <a:moveTo>
                    <a:pt x="1463802" y="25908"/>
                  </a:moveTo>
                  <a:lnTo>
                    <a:pt x="1437894" y="25908"/>
                  </a:lnTo>
                  <a:lnTo>
                    <a:pt x="1437894" y="51816"/>
                  </a:lnTo>
                  <a:lnTo>
                    <a:pt x="1463802" y="51816"/>
                  </a:lnTo>
                  <a:lnTo>
                    <a:pt x="1463802" y="25908"/>
                  </a:lnTo>
                  <a:close/>
                </a:path>
                <a:path w="3187700" h="419100">
                  <a:moveTo>
                    <a:pt x="1515618" y="25908"/>
                  </a:moveTo>
                  <a:lnTo>
                    <a:pt x="1489709" y="25908"/>
                  </a:lnTo>
                  <a:lnTo>
                    <a:pt x="1489709" y="51816"/>
                  </a:lnTo>
                  <a:lnTo>
                    <a:pt x="1515618" y="51816"/>
                  </a:lnTo>
                  <a:lnTo>
                    <a:pt x="1515618" y="25908"/>
                  </a:lnTo>
                  <a:close/>
                </a:path>
                <a:path w="3187700" h="419100">
                  <a:moveTo>
                    <a:pt x="1567433" y="25908"/>
                  </a:moveTo>
                  <a:lnTo>
                    <a:pt x="1541526" y="25908"/>
                  </a:lnTo>
                  <a:lnTo>
                    <a:pt x="1541526" y="51816"/>
                  </a:lnTo>
                  <a:lnTo>
                    <a:pt x="1567433" y="51816"/>
                  </a:lnTo>
                  <a:lnTo>
                    <a:pt x="1567433" y="25908"/>
                  </a:lnTo>
                  <a:close/>
                </a:path>
                <a:path w="3187700" h="419100">
                  <a:moveTo>
                    <a:pt x="1580896" y="38862"/>
                  </a:moveTo>
                  <a:lnTo>
                    <a:pt x="1580896" y="64249"/>
                  </a:lnTo>
                  <a:lnTo>
                    <a:pt x="1606803" y="64249"/>
                  </a:lnTo>
                  <a:lnTo>
                    <a:pt x="1606803" y="51816"/>
                  </a:lnTo>
                  <a:lnTo>
                    <a:pt x="1593342" y="51816"/>
                  </a:lnTo>
                  <a:lnTo>
                    <a:pt x="1593342" y="51308"/>
                  </a:lnTo>
                  <a:lnTo>
                    <a:pt x="1580896" y="38862"/>
                  </a:lnTo>
                  <a:close/>
                </a:path>
                <a:path w="3187700" h="419100">
                  <a:moveTo>
                    <a:pt x="1593342" y="51308"/>
                  </a:moveTo>
                  <a:lnTo>
                    <a:pt x="1593342" y="51816"/>
                  </a:lnTo>
                  <a:lnTo>
                    <a:pt x="1593850" y="51816"/>
                  </a:lnTo>
                  <a:lnTo>
                    <a:pt x="1593342" y="51308"/>
                  </a:lnTo>
                  <a:close/>
                </a:path>
                <a:path w="3187700" h="419100">
                  <a:moveTo>
                    <a:pt x="1606803" y="25908"/>
                  </a:moveTo>
                  <a:lnTo>
                    <a:pt x="1593342" y="25908"/>
                  </a:lnTo>
                  <a:lnTo>
                    <a:pt x="1593342" y="51308"/>
                  </a:lnTo>
                  <a:lnTo>
                    <a:pt x="1593850" y="51816"/>
                  </a:lnTo>
                  <a:lnTo>
                    <a:pt x="1606803" y="51816"/>
                  </a:lnTo>
                  <a:lnTo>
                    <a:pt x="1606803" y="25908"/>
                  </a:lnTo>
                  <a:close/>
                </a:path>
                <a:path w="3187700" h="419100">
                  <a:moveTo>
                    <a:pt x="1606803" y="90157"/>
                  </a:moveTo>
                  <a:lnTo>
                    <a:pt x="1580896" y="90157"/>
                  </a:lnTo>
                  <a:lnTo>
                    <a:pt x="1580896" y="116065"/>
                  </a:lnTo>
                  <a:lnTo>
                    <a:pt x="1606803" y="116065"/>
                  </a:lnTo>
                  <a:lnTo>
                    <a:pt x="1606803" y="90157"/>
                  </a:lnTo>
                  <a:close/>
                </a:path>
                <a:path w="3187700" h="419100">
                  <a:moveTo>
                    <a:pt x="1606803" y="141973"/>
                  </a:moveTo>
                  <a:lnTo>
                    <a:pt x="1580896" y="141973"/>
                  </a:lnTo>
                  <a:lnTo>
                    <a:pt x="1580896" y="167881"/>
                  </a:lnTo>
                  <a:lnTo>
                    <a:pt x="1606803" y="167881"/>
                  </a:lnTo>
                  <a:lnTo>
                    <a:pt x="1606803" y="141973"/>
                  </a:lnTo>
                  <a:close/>
                </a:path>
                <a:path w="3187700" h="419100">
                  <a:moveTo>
                    <a:pt x="1606803" y="193789"/>
                  </a:moveTo>
                  <a:lnTo>
                    <a:pt x="1580896" y="193789"/>
                  </a:lnTo>
                  <a:lnTo>
                    <a:pt x="1580896" y="219697"/>
                  </a:lnTo>
                  <a:lnTo>
                    <a:pt x="1606803" y="219697"/>
                  </a:lnTo>
                  <a:lnTo>
                    <a:pt x="1606803" y="193789"/>
                  </a:lnTo>
                  <a:close/>
                </a:path>
                <a:path w="3187700" h="419100">
                  <a:moveTo>
                    <a:pt x="1606803" y="245605"/>
                  </a:moveTo>
                  <a:lnTo>
                    <a:pt x="1580896" y="245605"/>
                  </a:lnTo>
                  <a:lnTo>
                    <a:pt x="1580896" y="271513"/>
                  </a:lnTo>
                  <a:lnTo>
                    <a:pt x="1606803" y="271513"/>
                  </a:lnTo>
                  <a:lnTo>
                    <a:pt x="1606803" y="245605"/>
                  </a:lnTo>
                  <a:close/>
                </a:path>
                <a:path w="3187700" h="419100">
                  <a:moveTo>
                    <a:pt x="1606803" y="297421"/>
                  </a:moveTo>
                  <a:lnTo>
                    <a:pt x="1580896" y="297421"/>
                  </a:lnTo>
                  <a:lnTo>
                    <a:pt x="1580896" y="323329"/>
                  </a:lnTo>
                  <a:lnTo>
                    <a:pt x="1606803" y="323329"/>
                  </a:lnTo>
                  <a:lnTo>
                    <a:pt x="1606803" y="297421"/>
                  </a:lnTo>
                  <a:close/>
                </a:path>
                <a:path w="3187700" h="419100">
                  <a:moveTo>
                    <a:pt x="1606803" y="349237"/>
                  </a:moveTo>
                  <a:lnTo>
                    <a:pt x="1580896" y="349237"/>
                  </a:lnTo>
                  <a:lnTo>
                    <a:pt x="1580896" y="375145"/>
                  </a:lnTo>
                  <a:lnTo>
                    <a:pt x="1606803" y="375145"/>
                  </a:lnTo>
                  <a:lnTo>
                    <a:pt x="1606803" y="349237"/>
                  </a:lnTo>
                  <a:close/>
                </a:path>
                <a:path w="3187700" h="419100">
                  <a:moveTo>
                    <a:pt x="1641094" y="366763"/>
                  </a:moveTo>
                  <a:lnTo>
                    <a:pt x="1615185" y="366763"/>
                  </a:lnTo>
                  <a:lnTo>
                    <a:pt x="1615185" y="392671"/>
                  </a:lnTo>
                  <a:lnTo>
                    <a:pt x="1641094" y="392671"/>
                  </a:lnTo>
                  <a:lnTo>
                    <a:pt x="1641094" y="366763"/>
                  </a:lnTo>
                  <a:close/>
                </a:path>
                <a:path w="3187700" h="419100">
                  <a:moveTo>
                    <a:pt x="1692909" y="366763"/>
                  </a:moveTo>
                  <a:lnTo>
                    <a:pt x="1667002" y="366763"/>
                  </a:lnTo>
                  <a:lnTo>
                    <a:pt x="1667002" y="392671"/>
                  </a:lnTo>
                  <a:lnTo>
                    <a:pt x="1692909" y="392671"/>
                  </a:lnTo>
                  <a:lnTo>
                    <a:pt x="1692909" y="366763"/>
                  </a:lnTo>
                  <a:close/>
                </a:path>
                <a:path w="3187700" h="419100">
                  <a:moveTo>
                    <a:pt x="1744726" y="366763"/>
                  </a:moveTo>
                  <a:lnTo>
                    <a:pt x="1718818" y="366763"/>
                  </a:lnTo>
                  <a:lnTo>
                    <a:pt x="1718818" y="392671"/>
                  </a:lnTo>
                  <a:lnTo>
                    <a:pt x="1744726" y="392671"/>
                  </a:lnTo>
                  <a:lnTo>
                    <a:pt x="1744726" y="366763"/>
                  </a:lnTo>
                  <a:close/>
                </a:path>
                <a:path w="3187700" h="419100">
                  <a:moveTo>
                    <a:pt x="1796542" y="366763"/>
                  </a:moveTo>
                  <a:lnTo>
                    <a:pt x="1770633" y="366763"/>
                  </a:lnTo>
                  <a:lnTo>
                    <a:pt x="1770633" y="392671"/>
                  </a:lnTo>
                  <a:lnTo>
                    <a:pt x="1796542" y="392671"/>
                  </a:lnTo>
                  <a:lnTo>
                    <a:pt x="1796542" y="366763"/>
                  </a:lnTo>
                  <a:close/>
                </a:path>
                <a:path w="3187700" h="419100">
                  <a:moveTo>
                    <a:pt x="1848357" y="366763"/>
                  </a:moveTo>
                  <a:lnTo>
                    <a:pt x="1822450" y="366763"/>
                  </a:lnTo>
                  <a:lnTo>
                    <a:pt x="1822450" y="392671"/>
                  </a:lnTo>
                  <a:lnTo>
                    <a:pt x="1848357" y="392671"/>
                  </a:lnTo>
                  <a:lnTo>
                    <a:pt x="1848357" y="366763"/>
                  </a:lnTo>
                  <a:close/>
                </a:path>
                <a:path w="3187700" h="419100">
                  <a:moveTo>
                    <a:pt x="1900174" y="366763"/>
                  </a:moveTo>
                  <a:lnTo>
                    <a:pt x="1874266" y="366763"/>
                  </a:lnTo>
                  <a:lnTo>
                    <a:pt x="1874266" y="392671"/>
                  </a:lnTo>
                  <a:lnTo>
                    <a:pt x="1900174" y="392671"/>
                  </a:lnTo>
                  <a:lnTo>
                    <a:pt x="1900174" y="366763"/>
                  </a:lnTo>
                  <a:close/>
                </a:path>
                <a:path w="3187700" h="419100">
                  <a:moveTo>
                    <a:pt x="1951990" y="366763"/>
                  </a:moveTo>
                  <a:lnTo>
                    <a:pt x="1926081" y="366763"/>
                  </a:lnTo>
                  <a:lnTo>
                    <a:pt x="1926081" y="392671"/>
                  </a:lnTo>
                  <a:lnTo>
                    <a:pt x="1951990" y="392671"/>
                  </a:lnTo>
                  <a:lnTo>
                    <a:pt x="1951990" y="366763"/>
                  </a:lnTo>
                  <a:close/>
                </a:path>
                <a:path w="3187700" h="419100">
                  <a:moveTo>
                    <a:pt x="2003805" y="366763"/>
                  </a:moveTo>
                  <a:lnTo>
                    <a:pt x="1977898" y="366763"/>
                  </a:lnTo>
                  <a:lnTo>
                    <a:pt x="1977898" y="392671"/>
                  </a:lnTo>
                  <a:lnTo>
                    <a:pt x="2003805" y="392671"/>
                  </a:lnTo>
                  <a:lnTo>
                    <a:pt x="2003805" y="366763"/>
                  </a:lnTo>
                  <a:close/>
                </a:path>
                <a:path w="3187700" h="419100">
                  <a:moveTo>
                    <a:pt x="2055622" y="366763"/>
                  </a:moveTo>
                  <a:lnTo>
                    <a:pt x="2029714" y="366763"/>
                  </a:lnTo>
                  <a:lnTo>
                    <a:pt x="2029714" y="392671"/>
                  </a:lnTo>
                  <a:lnTo>
                    <a:pt x="2055622" y="392671"/>
                  </a:lnTo>
                  <a:lnTo>
                    <a:pt x="2055622" y="366763"/>
                  </a:lnTo>
                  <a:close/>
                </a:path>
                <a:path w="3187700" h="419100">
                  <a:moveTo>
                    <a:pt x="2107438" y="366763"/>
                  </a:moveTo>
                  <a:lnTo>
                    <a:pt x="2081529" y="366763"/>
                  </a:lnTo>
                  <a:lnTo>
                    <a:pt x="2081529" y="392671"/>
                  </a:lnTo>
                  <a:lnTo>
                    <a:pt x="2107438" y="392671"/>
                  </a:lnTo>
                  <a:lnTo>
                    <a:pt x="2107438" y="366763"/>
                  </a:lnTo>
                  <a:close/>
                </a:path>
                <a:path w="3187700" h="419100">
                  <a:moveTo>
                    <a:pt x="2159254" y="366763"/>
                  </a:moveTo>
                  <a:lnTo>
                    <a:pt x="2133346" y="366763"/>
                  </a:lnTo>
                  <a:lnTo>
                    <a:pt x="2133346" y="392671"/>
                  </a:lnTo>
                  <a:lnTo>
                    <a:pt x="2159254" y="392671"/>
                  </a:lnTo>
                  <a:lnTo>
                    <a:pt x="2159254" y="366763"/>
                  </a:lnTo>
                  <a:close/>
                </a:path>
                <a:path w="3187700" h="419100">
                  <a:moveTo>
                    <a:pt x="2211070" y="366763"/>
                  </a:moveTo>
                  <a:lnTo>
                    <a:pt x="2185162" y="366763"/>
                  </a:lnTo>
                  <a:lnTo>
                    <a:pt x="2185162" y="392671"/>
                  </a:lnTo>
                  <a:lnTo>
                    <a:pt x="2211070" y="392671"/>
                  </a:lnTo>
                  <a:lnTo>
                    <a:pt x="2211070" y="366763"/>
                  </a:lnTo>
                  <a:close/>
                </a:path>
                <a:path w="3187700" h="419100">
                  <a:moveTo>
                    <a:pt x="2262885" y="366763"/>
                  </a:moveTo>
                  <a:lnTo>
                    <a:pt x="2236978" y="366763"/>
                  </a:lnTo>
                  <a:lnTo>
                    <a:pt x="2236978" y="392671"/>
                  </a:lnTo>
                  <a:lnTo>
                    <a:pt x="2262885" y="392671"/>
                  </a:lnTo>
                  <a:lnTo>
                    <a:pt x="2262885" y="366763"/>
                  </a:lnTo>
                  <a:close/>
                </a:path>
                <a:path w="3187700" h="419100">
                  <a:moveTo>
                    <a:pt x="2314702" y="366763"/>
                  </a:moveTo>
                  <a:lnTo>
                    <a:pt x="2288794" y="366763"/>
                  </a:lnTo>
                  <a:lnTo>
                    <a:pt x="2288794" y="392671"/>
                  </a:lnTo>
                  <a:lnTo>
                    <a:pt x="2314702" y="392671"/>
                  </a:lnTo>
                  <a:lnTo>
                    <a:pt x="2314702" y="366763"/>
                  </a:lnTo>
                  <a:close/>
                </a:path>
                <a:path w="3187700" h="419100">
                  <a:moveTo>
                    <a:pt x="2366518" y="366763"/>
                  </a:moveTo>
                  <a:lnTo>
                    <a:pt x="2340609" y="366763"/>
                  </a:lnTo>
                  <a:lnTo>
                    <a:pt x="2340609" y="392671"/>
                  </a:lnTo>
                  <a:lnTo>
                    <a:pt x="2366518" y="392671"/>
                  </a:lnTo>
                  <a:lnTo>
                    <a:pt x="2366518" y="366763"/>
                  </a:lnTo>
                  <a:close/>
                </a:path>
                <a:path w="3187700" h="419100">
                  <a:moveTo>
                    <a:pt x="2418333" y="366763"/>
                  </a:moveTo>
                  <a:lnTo>
                    <a:pt x="2392426" y="366763"/>
                  </a:lnTo>
                  <a:lnTo>
                    <a:pt x="2392426" y="392671"/>
                  </a:lnTo>
                  <a:lnTo>
                    <a:pt x="2418333" y="392671"/>
                  </a:lnTo>
                  <a:lnTo>
                    <a:pt x="2418333" y="366763"/>
                  </a:lnTo>
                  <a:close/>
                </a:path>
                <a:path w="3187700" h="419100">
                  <a:moveTo>
                    <a:pt x="2470150" y="366763"/>
                  </a:moveTo>
                  <a:lnTo>
                    <a:pt x="2444242" y="366763"/>
                  </a:lnTo>
                  <a:lnTo>
                    <a:pt x="2444242" y="392671"/>
                  </a:lnTo>
                  <a:lnTo>
                    <a:pt x="2470150" y="392671"/>
                  </a:lnTo>
                  <a:lnTo>
                    <a:pt x="2470150" y="366763"/>
                  </a:lnTo>
                  <a:close/>
                </a:path>
                <a:path w="3187700" h="419100">
                  <a:moveTo>
                    <a:pt x="2521966" y="366763"/>
                  </a:moveTo>
                  <a:lnTo>
                    <a:pt x="2496057" y="366763"/>
                  </a:lnTo>
                  <a:lnTo>
                    <a:pt x="2496057" y="392671"/>
                  </a:lnTo>
                  <a:lnTo>
                    <a:pt x="2521966" y="392671"/>
                  </a:lnTo>
                  <a:lnTo>
                    <a:pt x="2521966" y="366763"/>
                  </a:lnTo>
                  <a:close/>
                </a:path>
                <a:path w="3187700" h="419100">
                  <a:moveTo>
                    <a:pt x="2573781" y="366763"/>
                  </a:moveTo>
                  <a:lnTo>
                    <a:pt x="2547874" y="366763"/>
                  </a:lnTo>
                  <a:lnTo>
                    <a:pt x="2547874" y="392671"/>
                  </a:lnTo>
                  <a:lnTo>
                    <a:pt x="2573781" y="392671"/>
                  </a:lnTo>
                  <a:lnTo>
                    <a:pt x="2573781" y="366763"/>
                  </a:lnTo>
                  <a:close/>
                </a:path>
                <a:path w="3187700" h="419100">
                  <a:moveTo>
                    <a:pt x="2625598" y="366763"/>
                  </a:moveTo>
                  <a:lnTo>
                    <a:pt x="2599690" y="366763"/>
                  </a:lnTo>
                  <a:lnTo>
                    <a:pt x="2599690" y="392671"/>
                  </a:lnTo>
                  <a:lnTo>
                    <a:pt x="2625598" y="392671"/>
                  </a:lnTo>
                  <a:lnTo>
                    <a:pt x="2625598" y="366763"/>
                  </a:lnTo>
                  <a:close/>
                </a:path>
                <a:path w="3187700" h="419100">
                  <a:moveTo>
                    <a:pt x="2677414" y="366763"/>
                  </a:moveTo>
                  <a:lnTo>
                    <a:pt x="2651505" y="366763"/>
                  </a:lnTo>
                  <a:lnTo>
                    <a:pt x="2651505" y="392671"/>
                  </a:lnTo>
                  <a:lnTo>
                    <a:pt x="2677414" y="392671"/>
                  </a:lnTo>
                  <a:lnTo>
                    <a:pt x="2677414" y="366763"/>
                  </a:lnTo>
                  <a:close/>
                </a:path>
                <a:path w="3187700" h="419100">
                  <a:moveTo>
                    <a:pt x="2729229" y="366763"/>
                  </a:moveTo>
                  <a:lnTo>
                    <a:pt x="2703322" y="366763"/>
                  </a:lnTo>
                  <a:lnTo>
                    <a:pt x="2703322" y="392671"/>
                  </a:lnTo>
                  <a:lnTo>
                    <a:pt x="2729229" y="392671"/>
                  </a:lnTo>
                  <a:lnTo>
                    <a:pt x="2729229" y="366763"/>
                  </a:lnTo>
                  <a:close/>
                </a:path>
                <a:path w="3187700" h="419100">
                  <a:moveTo>
                    <a:pt x="2781046" y="366763"/>
                  </a:moveTo>
                  <a:lnTo>
                    <a:pt x="2755138" y="366763"/>
                  </a:lnTo>
                  <a:lnTo>
                    <a:pt x="2755138" y="392671"/>
                  </a:lnTo>
                  <a:lnTo>
                    <a:pt x="2781046" y="392671"/>
                  </a:lnTo>
                  <a:lnTo>
                    <a:pt x="2781046" y="366763"/>
                  </a:lnTo>
                  <a:close/>
                </a:path>
                <a:path w="3187700" h="419100">
                  <a:moveTo>
                    <a:pt x="2832862" y="366763"/>
                  </a:moveTo>
                  <a:lnTo>
                    <a:pt x="2806954" y="366763"/>
                  </a:lnTo>
                  <a:lnTo>
                    <a:pt x="2806954" y="392671"/>
                  </a:lnTo>
                  <a:lnTo>
                    <a:pt x="2832862" y="392671"/>
                  </a:lnTo>
                  <a:lnTo>
                    <a:pt x="2832862" y="366763"/>
                  </a:lnTo>
                  <a:close/>
                </a:path>
                <a:path w="3187700" h="419100">
                  <a:moveTo>
                    <a:pt x="2884678" y="366763"/>
                  </a:moveTo>
                  <a:lnTo>
                    <a:pt x="2858770" y="366763"/>
                  </a:lnTo>
                  <a:lnTo>
                    <a:pt x="2858770" y="392671"/>
                  </a:lnTo>
                  <a:lnTo>
                    <a:pt x="2884678" y="392671"/>
                  </a:lnTo>
                  <a:lnTo>
                    <a:pt x="2884678" y="366763"/>
                  </a:lnTo>
                  <a:close/>
                </a:path>
                <a:path w="3187700" h="419100">
                  <a:moveTo>
                    <a:pt x="2936494" y="366763"/>
                  </a:moveTo>
                  <a:lnTo>
                    <a:pt x="2910585" y="366763"/>
                  </a:lnTo>
                  <a:lnTo>
                    <a:pt x="2910585" y="392671"/>
                  </a:lnTo>
                  <a:lnTo>
                    <a:pt x="2936494" y="392671"/>
                  </a:lnTo>
                  <a:lnTo>
                    <a:pt x="2936494" y="366763"/>
                  </a:lnTo>
                  <a:close/>
                </a:path>
                <a:path w="3187700" h="419100">
                  <a:moveTo>
                    <a:pt x="2988309" y="366763"/>
                  </a:moveTo>
                  <a:lnTo>
                    <a:pt x="2962402" y="366763"/>
                  </a:lnTo>
                  <a:lnTo>
                    <a:pt x="2962402" y="392671"/>
                  </a:lnTo>
                  <a:lnTo>
                    <a:pt x="2988309" y="392671"/>
                  </a:lnTo>
                  <a:lnTo>
                    <a:pt x="2988309" y="366763"/>
                  </a:lnTo>
                  <a:close/>
                </a:path>
                <a:path w="3187700" h="419100">
                  <a:moveTo>
                    <a:pt x="3040126" y="366763"/>
                  </a:moveTo>
                  <a:lnTo>
                    <a:pt x="3014218" y="366763"/>
                  </a:lnTo>
                  <a:lnTo>
                    <a:pt x="3014218" y="392671"/>
                  </a:lnTo>
                  <a:lnTo>
                    <a:pt x="3040126" y="392671"/>
                  </a:lnTo>
                  <a:lnTo>
                    <a:pt x="3040126" y="366763"/>
                  </a:lnTo>
                  <a:close/>
                </a:path>
                <a:path w="3187700" h="419100">
                  <a:moveTo>
                    <a:pt x="3091942" y="366763"/>
                  </a:moveTo>
                  <a:lnTo>
                    <a:pt x="3066033" y="366763"/>
                  </a:lnTo>
                  <a:lnTo>
                    <a:pt x="3066033" y="392671"/>
                  </a:lnTo>
                  <a:lnTo>
                    <a:pt x="3091942" y="392671"/>
                  </a:lnTo>
                  <a:lnTo>
                    <a:pt x="3091942" y="366763"/>
                  </a:lnTo>
                  <a:close/>
                </a:path>
                <a:path w="3187700" h="419100">
                  <a:moveTo>
                    <a:pt x="3148838" y="340868"/>
                  </a:moveTo>
                  <a:lnTo>
                    <a:pt x="3117850" y="371856"/>
                  </a:lnTo>
                  <a:lnTo>
                    <a:pt x="3117850" y="387604"/>
                  </a:lnTo>
                  <a:lnTo>
                    <a:pt x="3148838" y="418592"/>
                  </a:lnTo>
                  <a:lnTo>
                    <a:pt x="3174758" y="392671"/>
                  </a:lnTo>
                  <a:lnTo>
                    <a:pt x="3143757" y="392671"/>
                  </a:lnTo>
                  <a:lnTo>
                    <a:pt x="3143757" y="366763"/>
                  </a:lnTo>
                  <a:lnTo>
                    <a:pt x="3174733" y="366763"/>
                  </a:lnTo>
                  <a:lnTo>
                    <a:pt x="3148838" y="340868"/>
                  </a:lnTo>
                  <a:close/>
                </a:path>
                <a:path w="3187700" h="419100">
                  <a:moveTo>
                    <a:pt x="3117850" y="387604"/>
                  </a:moveTo>
                  <a:lnTo>
                    <a:pt x="3117850" y="392671"/>
                  </a:lnTo>
                  <a:lnTo>
                    <a:pt x="3122917" y="392671"/>
                  </a:lnTo>
                  <a:lnTo>
                    <a:pt x="3117850" y="387604"/>
                  </a:lnTo>
                  <a:close/>
                </a:path>
                <a:path w="3187700" h="419100">
                  <a:moveTo>
                    <a:pt x="3174733" y="366763"/>
                  </a:moveTo>
                  <a:lnTo>
                    <a:pt x="3143757" y="366763"/>
                  </a:lnTo>
                  <a:lnTo>
                    <a:pt x="3143757" y="392671"/>
                  </a:lnTo>
                  <a:lnTo>
                    <a:pt x="3174758" y="392671"/>
                  </a:lnTo>
                  <a:lnTo>
                    <a:pt x="3187700" y="379730"/>
                  </a:lnTo>
                  <a:lnTo>
                    <a:pt x="3174733" y="366763"/>
                  </a:lnTo>
                  <a:close/>
                </a:path>
                <a:path w="3187700" h="419100">
                  <a:moveTo>
                    <a:pt x="3117850" y="371856"/>
                  </a:moveTo>
                  <a:lnTo>
                    <a:pt x="3109976" y="379730"/>
                  </a:lnTo>
                  <a:lnTo>
                    <a:pt x="3117850" y="387604"/>
                  </a:lnTo>
                  <a:lnTo>
                    <a:pt x="3117850" y="371856"/>
                  </a:lnTo>
                  <a:close/>
                </a:path>
                <a:path w="3187700" h="419100">
                  <a:moveTo>
                    <a:pt x="3122942" y="366763"/>
                  </a:moveTo>
                  <a:lnTo>
                    <a:pt x="3117850" y="366763"/>
                  </a:lnTo>
                  <a:lnTo>
                    <a:pt x="3117850" y="371856"/>
                  </a:lnTo>
                  <a:lnTo>
                    <a:pt x="3122942" y="366763"/>
                  </a:lnTo>
                  <a:close/>
                </a:path>
              </a:pathLst>
            </a:custGeom>
            <a:solidFill>
              <a:srgbClr val="1B318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5613653"/>
              <a:ext cx="1228090" cy="1244600"/>
            </a:xfrm>
            <a:custGeom>
              <a:avLst/>
              <a:gdLst/>
              <a:ahLst/>
              <a:cxnLst/>
              <a:rect l="l" t="t" r="r" b="b"/>
              <a:pathLst>
                <a:path w="1228090" h="1244600">
                  <a:moveTo>
                    <a:pt x="0" y="0"/>
                  </a:moveTo>
                  <a:lnTo>
                    <a:pt x="867156" y="0"/>
                  </a:lnTo>
                  <a:lnTo>
                    <a:pt x="1227582" y="720852"/>
                  </a:lnTo>
                  <a:lnTo>
                    <a:pt x="965836" y="1244343"/>
                  </a:lnTo>
                </a:path>
              </a:pathLst>
            </a:custGeom>
            <a:ln w="38100">
              <a:solidFill>
                <a:srgbClr val="1B318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5766053"/>
              <a:ext cx="1052830" cy="1092200"/>
            </a:xfrm>
            <a:custGeom>
              <a:avLst/>
              <a:gdLst/>
              <a:ahLst/>
              <a:cxnLst/>
              <a:rect l="l" t="t" r="r" b="b"/>
              <a:pathLst>
                <a:path w="1052830" h="1092200">
                  <a:moveTo>
                    <a:pt x="0" y="33528"/>
                  </a:moveTo>
                  <a:lnTo>
                    <a:pt x="16764" y="0"/>
                  </a:lnTo>
                  <a:lnTo>
                    <a:pt x="768096" y="0"/>
                  </a:lnTo>
                  <a:lnTo>
                    <a:pt x="1052322" y="568452"/>
                  </a:lnTo>
                  <a:lnTo>
                    <a:pt x="790576" y="1091943"/>
                  </a:lnTo>
                </a:path>
              </a:pathLst>
            </a:custGeom>
            <a:ln w="38100">
              <a:solidFill>
                <a:srgbClr val="0071BB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549908" y="4346447"/>
              <a:ext cx="8253730" cy="410209"/>
            </a:xfrm>
            <a:custGeom>
              <a:avLst/>
              <a:gdLst/>
              <a:ahLst/>
              <a:cxnLst/>
              <a:rect l="l" t="t" r="r" b="b"/>
              <a:pathLst>
                <a:path w="8253730" h="410210">
                  <a:moveTo>
                    <a:pt x="77724" y="38862"/>
                  </a:moveTo>
                  <a:lnTo>
                    <a:pt x="64770" y="25920"/>
                  </a:lnTo>
                  <a:lnTo>
                    <a:pt x="38862" y="0"/>
                  </a:lnTo>
                  <a:lnTo>
                    <a:pt x="0" y="38862"/>
                  </a:lnTo>
                  <a:lnTo>
                    <a:pt x="38862" y="77724"/>
                  </a:lnTo>
                  <a:lnTo>
                    <a:pt x="64770" y="51816"/>
                  </a:lnTo>
                  <a:lnTo>
                    <a:pt x="77724" y="38862"/>
                  </a:lnTo>
                  <a:close/>
                </a:path>
                <a:path w="8253730" h="410210">
                  <a:moveTo>
                    <a:pt x="116586" y="25908"/>
                  </a:moveTo>
                  <a:lnTo>
                    <a:pt x="90678" y="25908"/>
                  </a:lnTo>
                  <a:lnTo>
                    <a:pt x="90678" y="51816"/>
                  </a:lnTo>
                  <a:lnTo>
                    <a:pt x="116586" y="51816"/>
                  </a:lnTo>
                  <a:lnTo>
                    <a:pt x="116586" y="25908"/>
                  </a:lnTo>
                  <a:close/>
                </a:path>
                <a:path w="8253730" h="410210">
                  <a:moveTo>
                    <a:pt x="168402" y="25908"/>
                  </a:moveTo>
                  <a:lnTo>
                    <a:pt x="142494" y="25908"/>
                  </a:lnTo>
                  <a:lnTo>
                    <a:pt x="142494" y="51816"/>
                  </a:lnTo>
                  <a:lnTo>
                    <a:pt x="168402" y="51816"/>
                  </a:lnTo>
                  <a:lnTo>
                    <a:pt x="168402" y="25908"/>
                  </a:lnTo>
                  <a:close/>
                </a:path>
                <a:path w="8253730" h="410210">
                  <a:moveTo>
                    <a:pt x="220218" y="25908"/>
                  </a:moveTo>
                  <a:lnTo>
                    <a:pt x="194310" y="25908"/>
                  </a:lnTo>
                  <a:lnTo>
                    <a:pt x="194310" y="51816"/>
                  </a:lnTo>
                  <a:lnTo>
                    <a:pt x="220218" y="51816"/>
                  </a:lnTo>
                  <a:lnTo>
                    <a:pt x="220218" y="25908"/>
                  </a:lnTo>
                  <a:close/>
                </a:path>
                <a:path w="8253730" h="410210">
                  <a:moveTo>
                    <a:pt x="272034" y="25908"/>
                  </a:moveTo>
                  <a:lnTo>
                    <a:pt x="246126" y="25908"/>
                  </a:lnTo>
                  <a:lnTo>
                    <a:pt x="246126" y="51816"/>
                  </a:lnTo>
                  <a:lnTo>
                    <a:pt x="272034" y="51816"/>
                  </a:lnTo>
                  <a:lnTo>
                    <a:pt x="272034" y="25908"/>
                  </a:lnTo>
                  <a:close/>
                </a:path>
                <a:path w="8253730" h="410210">
                  <a:moveTo>
                    <a:pt x="323850" y="25908"/>
                  </a:moveTo>
                  <a:lnTo>
                    <a:pt x="297942" y="25908"/>
                  </a:lnTo>
                  <a:lnTo>
                    <a:pt x="297942" y="51816"/>
                  </a:lnTo>
                  <a:lnTo>
                    <a:pt x="323850" y="51816"/>
                  </a:lnTo>
                  <a:lnTo>
                    <a:pt x="323850" y="25908"/>
                  </a:lnTo>
                  <a:close/>
                </a:path>
                <a:path w="8253730" h="410210">
                  <a:moveTo>
                    <a:pt x="375666" y="25908"/>
                  </a:moveTo>
                  <a:lnTo>
                    <a:pt x="349758" y="25908"/>
                  </a:lnTo>
                  <a:lnTo>
                    <a:pt x="349758" y="51816"/>
                  </a:lnTo>
                  <a:lnTo>
                    <a:pt x="375666" y="51816"/>
                  </a:lnTo>
                  <a:lnTo>
                    <a:pt x="375666" y="25908"/>
                  </a:lnTo>
                  <a:close/>
                </a:path>
                <a:path w="8253730" h="410210">
                  <a:moveTo>
                    <a:pt x="427482" y="25908"/>
                  </a:moveTo>
                  <a:lnTo>
                    <a:pt x="401574" y="25908"/>
                  </a:lnTo>
                  <a:lnTo>
                    <a:pt x="401574" y="51816"/>
                  </a:lnTo>
                  <a:lnTo>
                    <a:pt x="427482" y="51816"/>
                  </a:lnTo>
                  <a:lnTo>
                    <a:pt x="427482" y="25908"/>
                  </a:lnTo>
                  <a:close/>
                </a:path>
                <a:path w="8253730" h="410210">
                  <a:moveTo>
                    <a:pt x="479298" y="25908"/>
                  </a:moveTo>
                  <a:lnTo>
                    <a:pt x="453390" y="25908"/>
                  </a:lnTo>
                  <a:lnTo>
                    <a:pt x="453390" y="51816"/>
                  </a:lnTo>
                  <a:lnTo>
                    <a:pt x="479298" y="51816"/>
                  </a:lnTo>
                  <a:lnTo>
                    <a:pt x="479298" y="25908"/>
                  </a:lnTo>
                  <a:close/>
                </a:path>
                <a:path w="8253730" h="410210">
                  <a:moveTo>
                    <a:pt x="531114" y="25908"/>
                  </a:moveTo>
                  <a:lnTo>
                    <a:pt x="505206" y="25908"/>
                  </a:lnTo>
                  <a:lnTo>
                    <a:pt x="505206" y="51816"/>
                  </a:lnTo>
                  <a:lnTo>
                    <a:pt x="531114" y="51816"/>
                  </a:lnTo>
                  <a:lnTo>
                    <a:pt x="531114" y="25908"/>
                  </a:lnTo>
                  <a:close/>
                </a:path>
                <a:path w="8253730" h="410210">
                  <a:moveTo>
                    <a:pt x="582930" y="25908"/>
                  </a:moveTo>
                  <a:lnTo>
                    <a:pt x="557022" y="25908"/>
                  </a:lnTo>
                  <a:lnTo>
                    <a:pt x="557022" y="51816"/>
                  </a:lnTo>
                  <a:lnTo>
                    <a:pt x="582930" y="51816"/>
                  </a:lnTo>
                  <a:lnTo>
                    <a:pt x="582930" y="25908"/>
                  </a:lnTo>
                  <a:close/>
                </a:path>
                <a:path w="8253730" h="410210">
                  <a:moveTo>
                    <a:pt x="634746" y="25908"/>
                  </a:moveTo>
                  <a:lnTo>
                    <a:pt x="608838" y="25908"/>
                  </a:lnTo>
                  <a:lnTo>
                    <a:pt x="608838" y="51816"/>
                  </a:lnTo>
                  <a:lnTo>
                    <a:pt x="634746" y="51816"/>
                  </a:lnTo>
                  <a:lnTo>
                    <a:pt x="634746" y="25908"/>
                  </a:lnTo>
                  <a:close/>
                </a:path>
                <a:path w="8253730" h="410210">
                  <a:moveTo>
                    <a:pt x="686562" y="25908"/>
                  </a:moveTo>
                  <a:lnTo>
                    <a:pt x="660654" y="25908"/>
                  </a:lnTo>
                  <a:lnTo>
                    <a:pt x="660654" y="51816"/>
                  </a:lnTo>
                  <a:lnTo>
                    <a:pt x="686562" y="51816"/>
                  </a:lnTo>
                  <a:lnTo>
                    <a:pt x="686562" y="25908"/>
                  </a:lnTo>
                  <a:close/>
                </a:path>
                <a:path w="8253730" h="410210">
                  <a:moveTo>
                    <a:pt x="720725" y="250825"/>
                  </a:moveTo>
                  <a:lnTo>
                    <a:pt x="694817" y="250825"/>
                  </a:lnTo>
                  <a:lnTo>
                    <a:pt x="694817" y="281178"/>
                  </a:lnTo>
                  <a:lnTo>
                    <a:pt x="716280" y="281178"/>
                  </a:lnTo>
                  <a:lnTo>
                    <a:pt x="716280" y="263791"/>
                  </a:lnTo>
                  <a:lnTo>
                    <a:pt x="720725" y="268224"/>
                  </a:lnTo>
                  <a:lnTo>
                    <a:pt x="720725" y="255270"/>
                  </a:lnTo>
                  <a:lnTo>
                    <a:pt x="720725" y="250825"/>
                  </a:lnTo>
                  <a:close/>
                </a:path>
                <a:path w="8253730" h="410210">
                  <a:moveTo>
                    <a:pt x="720725" y="199009"/>
                  </a:moveTo>
                  <a:lnTo>
                    <a:pt x="694817" y="199009"/>
                  </a:lnTo>
                  <a:lnTo>
                    <a:pt x="694817" y="224917"/>
                  </a:lnTo>
                  <a:lnTo>
                    <a:pt x="720725" y="224917"/>
                  </a:lnTo>
                  <a:lnTo>
                    <a:pt x="720725" y="199009"/>
                  </a:lnTo>
                  <a:close/>
                </a:path>
                <a:path w="8253730" h="410210">
                  <a:moveTo>
                    <a:pt x="720725" y="147193"/>
                  </a:moveTo>
                  <a:lnTo>
                    <a:pt x="694817" y="147193"/>
                  </a:lnTo>
                  <a:lnTo>
                    <a:pt x="694817" y="173101"/>
                  </a:lnTo>
                  <a:lnTo>
                    <a:pt x="720725" y="173101"/>
                  </a:lnTo>
                  <a:lnTo>
                    <a:pt x="720725" y="147193"/>
                  </a:lnTo>
                  <a:close/>
                </a:path>
                <a:path w="8253730" h="410210">
                  <a:moveTo>
                    <a:pt x="720725" y="95377"/>
                  </a:moveTo>
                  <a:lnTo>
                    <a:pt x="694817" y="95377"/>
                  </a:lnTo>
                  <a:lnTo>
                    <a:pt x="694817" y="121285"/>
                  </a:lnTo>
                  <a:lnTo>
                    <a:pt x="720725" y="121285"/>
                  </a:lnTo>
                  <a:lnTo>
                    <a:pt x="720725" y="95377"/>
                  </a:lnTo>
                  <a:close/>
                </a:path>
                <a:path w="8253730" h="410210">
                  <a:moveTo>
                    <a:pt x="720725" y="43561"/>
                  </a:moveTo>
                  <a:lnTo>
                    <a:pt x="694817" y="43561"/>
                  </a:lnTo>
                  <a:lnTo>
                    <a:pt x="694817" y="69469"/>
                  </a:lnTo>
                  <a:lnTo>
                    <a:pt x="720725" y="69469"/>
                  </a:lnTo>
                  <a:lnTo>
                    <a:pt x="720725" y="43561"/>
                  </a:lnTo>
                  <a:close/>
                </a:path>
                <a:path w="8253730" h="410210">
                  <a:moveTo>
                    <a:pt x="768096" y="255270"/>
                  </a:moveTo>
                  <a:lnTo>
                    <a:pt x="742188" y="255270"/>
                  </a:lnTo>
                  <a:lnTo>
                    <a:pt x="742188" y="281178"/>
                  </a:lnTo>
                  <a:lnTo>
                    <a:pt x="768096" y="281178"/>
                  </a:lnTo>
                  <a:lnTo>
                    <a:pt x="768096" y="255270"/>
                  </a:lnTo>
                  <a:close/>
                </a:path>
                <a:path w="8253730" h="410210">
                  <a:moveTo>
                    <a:pt x="819912" y="255270"/>
                  </a:moveTo>
                  <a:lnTo>
                    <a:pt x="794004" y="255270"/>
                  </a:lnTo>
                  <a:lnTo>
                    <a:pt x="794004" y="281178"/>
                  </a:lnTo>
                  <a:lnTo>
                    <a:pt x="819912" y="281178"/>
                  </a:lnTo>
                  <a:lnTo>
                    <a:pt x="819912" y="255270"/>
                  </a:lnTo>
                  <a:close/>
                </a:path>
                <a:path w="8253730" h="410210">
                  <a:moveTo>
                    <a:pt x="871728" y="255270"/>
                  </a:moveTo>
                  <a:lnTo>
                    <a:pt x="845820" y="255270"/>
                  </a:lnTo>
                  <a:lnTo>
                    <a:pt x="845820" y="281178"/>
                  </a:lnTo>
                  <a:lnTo>
                    <a:pt x="871728" y="281178"/>
                  </a:lnTo>
                  <a:lnTo>
                    <a:pt x="871728" y="255270"/>
                  </a:lnTo>
                  <a:close/>
                </a:path>
                <a:path w="8253730" h="410210">
                  <a:moveTo>
                    <a:pt x="923544" y="255270"/>
                  </a:moveTo>
                  <a:lnTo>
                    <a:pt x="897636" y="255270"/>
                  </a:lnTo>
                  <a:lnTo>
                    <a:pt x="897636" y="281178"/>
                  </a:lnTo>
                  <a:lnTo>
                    <a:pt x="923544" y="281178"/>
                  </a:lnTo>
                  <a:lnTo>
                    <a:pt x="923544" y="255270"/>
                  </a:lnTo>
                  <a:close/>
                </a:path>
                <a:path w="8253730" h="410210">
                  <a:moveTo>
                    <a:pt x="975360" y="255270"/>
                  </a:moveTo>
                  <a:lnTo>
                    <a:pt x="949452" y="255270"/>
                  </a:lnTo>
                  <a:lnTo>
                    <a:pt x="949452" y="281178"/>
                  </a:lnTo>
                  <a:lnTo>
                    <a:pt x="975360" y="281178"/>
                  </a:lnTo>
                  <a:lnTo>
                    <a:pt x="975360" y="255270"/>
                  </a:lnTo>
                  <a:close/>
                </a:path>
                <a:path w="8253730" h="410210">
                  <a:moveTo>
                    <a:pt x="1027176" y="255270"/>
                  </a:moveTo>
                  <a:lnTo>
                    <a:pt x="1001268" y="255270"/>
                  </a:lnTo>
                  <a:lnTo>
                    <a:pt x="1001268" y="281178"/>
                  </a:lnTo>
                  <a:lnTo>
                    <a:pt x="1027176" y="281178"/>
                  </a:lnTo>
                  <a:lnTo>
                    <a:pt x="1027176" y="255270"/>
                  </a:lnTo>
                  <a:close/>
                </a:path>
                <a:path w="8253730" h="410210">
                  <a:moveTo>
                    <a:pt x="1078992" y="255270"/>
                  </a:moveTo>
                  <a:lnTo>
                    <a:pt x="1053084" y="255270"/>
                  </a:lnTo>
                  <a:lnTo>
                    <a:pt x="1053084" y="281178"/>
                  </a:lnTo>
                  <a:lnTo>
                    <a:pt x="1078992" y="281178"/>
                  </a:lnTo>
                  <a:lnTo>
                    <a:pt x="1078992" y="255270"/>
                  </a:lnTo>
                  <a:close/>
                </a:path>
                <a:path w="8253730" h="410210">
                  <a:moveTo>
                    <a:pt x="1130808" y="255270"/>
                  </a:moveTo>
                  <a:lnTo>
                    <a:pt x="1104900" y="255270"/>
                  </a:lnTo>
                  <a:lnTo>
                    <a:pt x="1104900" y="281178"/>
                  </a:lnTo>
                  <a:lnTo>
                    <a:pt x="1130808" y="281178"/>
                  </a:lnTo>
                  <a:lnTo>
                    <a:pt x="1130808" y="255270"/>
                  </a:lnTo>
                  <a:close/>
                </a:path>
                <a:path w="8253730" h="410210">
                  <a:moveTo>
                    <a:pt x="1182624" y="255270"/>
                  </a:moveTo>
                  <a:lnTo>
                    <a:pt x="1156716" y="255270"/>
                  </a:lnTo>
                  <a:lnTo>
                    <a:pt x="1156716" y="281178"/>
                  </a:lnTo>
                  <a:lnTo>
                    <a:pt x="1182624" y="281178"/>
                  </a:lnTo>
                  <a:lnTo>
                    <a:pt x="1182624" y="255270"/>
                  </a:lnTo>
                  <a:close/>
                </a:path>
                <a:path w="8253730" h="410210">
                  <a:moveTo>
                    <a:pt x="1234440" y="255270"/>
                  </a:moveTo>
                  <a:lnTo>
                    <a:pt x="1208532" y="255270"/>
                  </a:lnTo>
                  <a:lnTo>
                    <a:pt x="1208532" y="281178"/>
                  </a:lnTo>
                  <a:lnTo>
                    <a:pt x="1234440" y="281178"/>
                  </a:lnTo>
                  <a:lnTo>
                    <a:pt x="1234440" y="255270"/>
                  </a:lnTo>
                  <a:close/>
                </a:path>
                <a:path w="8253730" h="410210">
                  <a:moveTo>
                    <a:pt x="1286256" y="255270"/>
                  </a:moveTo>
                  <a:lnTo>
                    <a:pt x="1260348" y="255270"/>
                  </a:lnTo>
                  <a:lnTo>
                    <a:pt x="1260348" y="281178"/>
                  </a:lnTo>
                  <a:lnTo>
                    <a:pt x="1286256" y="281178"/>
                  </a:lnTo>
                  <a:lnTo>
                    <a:pt x="1286256" y="255270"/>
                  </a:lnTo>
                  <a:close/>
                </a:path>
                <a:path w="8253730" h="410210">
                  <a:moveTo>
                    <a:pt x="1415542" y="268224"/>
                  </a:moveTo>
                  <a:lnTo>
                    <a:pt x="1402588" y="255270"/>
                  </a:lnTo>
                  <a:lnTo>
                    <a:pt x="1376680" y="229362"/>
                  </a:lnTo>
                  <a:lnTo>
                    <a:pt x="1338072" y="267970"/>
                  </a:lnTo>
                  <a:lnTo>
                    <a:pt x="1338072" y="255270"/>
                  </a:lnTo>
                  <a:lnTo>
                    <a:pt x="1312164" y="255270"/>
                  </a:lnTo>
                  <a:lnTo>
                    <a:pt x="1312164" y="281178"/>
                  </a:lnTo>
                  <a:lnTo>
                    <a:pt x="1338072" y="281178"/>
                  </a:lnTo>
                  <a:lnTo>
                    <a:pt x="1338072" y="268490"/>
                  </a:lnTo>
                  <a:lnTo>
                    <a:pt x="1376680" y="307086"/>
                  </a:lnTo>
                  <a:lnTo>
                    <a:pt x="1402588" y="281178"/>
                  </a:lnTo>
                  <a:lnTo>
                    <a:pt x="1415542" y="268224"/>
                  </a:lnTo>
                  <a:close/>
                </a:path>
                <a:path w="8253730" h="410210">
                  <a:moveTo>
                    <a:pt x="6805041" y="358394"/>
                  </a:moveTo>
                  <a:lnTo>
                    <a:pt x="6790182" y="358394"/>
                  </a:lnTo>
                  <a:lnTo>
                    <a:pt x="6764274" y="332486"/>
                  </a:lnTo>
                  <a:lnTo>
                    <a:pt x="6725412" y="371348"/>
                  </a:lnTo>
                  <a:lnTo>
                    <a:pt x="6764274" y="410210"/>
                  </a:lnTo>
                  <a:lnTo>
                    <a:pt x="6790182" y="384302"/>
                  </a:lnTo>
                  <a:lnTo>
                    <a:pt x="6805041" y="384302"/>
                  </a:lnTo>
                  <a:lnTo>
                    <a:pt x="6805041" y="358394"/>
                  </a:lnTo>
                  <a:close/>
                </a:path>
                <a:path w="8253730" h="410210">
                  <a:moveTo>
                    <a:pt x="6856857" y="358394"/>
                  </a:moveTo>
                  <a:lnTo>
                    <a:pt x="6830949" y="358394"/>
                  </a:lnTo>
                  <a:lnTo>
                    <a:pt x="6830949" y="384302"/>
                  </a:lnTo>
                  <a:lnTo>
                    <a:pt x="6856857" y="384302"/>
                  </a:lnTo>
                  <a:lnTo>
                    <a:pt x="6856857" y="358394"/>
                  </a:lnTo>
                  <a:close/>
                </a:path>
                <a:path w="8253730" h="410210">
                  <a:moveTo>
                    <a:pt x="6908673" y="358394"/>
                  </a:moveTo>
                  <a:lnTo>
                    <a:pt x="6882765" y="358394"/>
                  </a:lnTo>
                  <a:lnTo>
                    <a:pt x="6882765" y="384302"/>
                  </a:lnTo>
                  <a:lnTo>
                    <a:pt x="6908673" y="384302"/>
                  </a:lnTo>
                  <a:lnTo>
                    <a:pt x="6908673" y="358394"/>
                  </a:lnTo>
                  <a:close/>
                </a:path>
                <a:path w="8253730" h="410210">
                  <a:moveTo>
                    <a:pt x="6960489" y="358394"/>
                  </a:moveTo>
                  <a:lnTo>
                    <a:pt x="6934581" y="358394"/>
                  </a:lnTo>
                  <a:lnTo>
                    <a:pt x="6934581" y="384302"/>
                  </a:lnTo>
                  <a:lnTo>
                    <a:pt x="6960489" y="384302"/>
                  </a:lnTo>
                  <a:lnTo>
                    <a:pt x="6960489" y="358394"/>
                  </a:lnTo>
                  <a:close/>
                </a:path>
                <a:path w="8253730" h="410210">
                  <a:moveTo>
                    <a:pt x="7012305" y="358394"/>
                  </a:moveTo>
                  <a:lnTo>
                    <a:pt x="6986397" y="358394"/>
                  </a:lnTo>
                  <a:lnTo>
                    <a:pt x="6986397" y="384302"/>
                  </a:lnTo>
                  <a:lnTo>
                    <a:pt x="7012305" y="384302"/>
                  </a:lnTo>
                  <a:lnTo>
                    <a:pt x="7012305" y="358394"/>
                  </a:lnTo>
                  <a:close/>
                </a:path>
                <a:path w="8253730" h="410210">
                  <a:moveTo>
                    <a:pt x="7064121" y="358394"/>
                  </a:moveTo>
                  <a:lnTo>
                    <a:pt x="7038213" y="358394"/>
                  </a:lnTo>
                  <a:lnTo>
                    <a:pt x="7038213" y="384302"/>
                  </a:lnTo>
                  <a:lnTo>
                    <a:pt x="7064121" y="384302"/>
                  </a:lnTo>
                  <a:lnTo>
                    <a:pt x="7064121" y="358394"/>
                  </a:lnTo>
                  <a:close/>
                </a:path>
                <a:path w="8253730" h="410210">
                  <a:moveTo>
                    <a:pt x="7115937" y="358394"/>
                  </a:moveTo>
                  <a:lnTo>
                    <a:pt x="7090029" y="358394"/>
                  </a:lnTo>
                  <a:lnTo>
                    <a:pt x="7090029" y="384302"/>
                  </a:lnTo>
                  <a:lnTo>
                    <a:pt x="7115937" y="384302"/>
                  </a:lnTo>
                  <a:lnTo>
                    <a:pt x="7115937" y="358394"/>
                  </a:lnTo>
                  <a:close/>
                </a:path>
                <a:path w="8253730" h="410210">
                  <a:moveTo>
                    <a:pt x="7167753" y="358394"/>
                  </a:moveTo>
                  <a:lnTo>
                    <a:pt x="7141845" y="358394"/>
                  </a:lnTo>
                  <a:lnTo>
                    <a:pt x="7141845" y="384302"/>
                  </a:lnTo>
                  <a:lnTo>
                    <a:pt x="7167753" y="384302"/>
                  </a:lnTo>
                  <a:lnTo>
                    <a:pt x="7167753" y="358394"/>
                  </a:lnTo>
                  <a:close/>
                </a:path>
                <a:path w="8253730" h="410210">
                  <a:moveTo>
                    <a:pt x="7219569" y="358394"/>
                  </a:moveTo>
                  <a:lnTo>
                    <a:pt x="7193661" y="358394"/>
                  </a:lnTo>
                  <a:lnTo>
                    <a:pt x="7193661" y="384302"/>
                  </a:lnTo>
                  <a:lnTo>
                    <a:pt x="7219569" y="384302"/>
                  </a:lnTo>
                  <a:lnTo>
                    <a:pt x="7219569" y="358394"/>
                  </a:lnTo>
                  <a:close/>
                </a:path>
                <a:path w="8253730" h="410210">
                  <a:moveTo>
                    <a:pt x="7271385" y="358394"/>
                  </a:moveTo>
                  <a:lnTo>
                    <a:pt x="7245477" y="358394"/>
                  </a:lnTo>
                  <a:lnTo>
                    <a:pt x="7245477" y="384302"/>
                  </a:lnTo>
                  <a:lnTo>
                    <a:pt x="7271385" y="384302"/>
                  </a:lnTo>
                  <a:lnTo>
                    <a:pt x="7271385" y="358394"/>
                  </a:lnTo>
                  <a:close/>
                </a:path>
                <a:path w="8253730" h="410210">
                  <a:moveTo>
                    <a:pt x="7323201" y="358394"/>
                  </a:moveTo>
                  <a:lnTo>
                    <a:pt x="7297293" y="358394"/>
                  </a:lnTo>
                  <a:lnTo>
                    <a:pt x="7297293" y="384302"/>
                  </a:lnTo>
                  <a:lnTo>
                    <a:pt x="7323201" y="384302"/>
                  </a:lnTo>
                  <a:lnTo>
                    <a:pt x="7323201" y="358394"/>
                  </a:lnTo>
                  <a:close/>
                </a:path>
                <a:path w="8253730" h="410210">
                  <a:moveTo>
                    <a:pt x="7375017" y="358394"/>
                  </a:moveTo>
                  <a:lnTo>
                    <a:pt x="7349109" y="358394"/>
                  </a:lnTo>
                  <a:lnTo>
                    <a:pt x="7349109" y="384302"/>
                  </a:lnTo>
                  <a:lnTo>
                    <a:pt x="7375017" y="384302"/>
                  </a:lnTo>
                  <a:lnTo>
                    <a:pt x="7375017" y="358394"/>
                  </a:lnTo>
                  <a:close/>
                </a:path>
                <a:path w="8253730" h="410210">
                  <a:moveTo>
                    <a:pt x="7426833" y="358394"/>
                  </a:moveTo>
                  <a:lnTo>
                    <a:pt x="7400925" y="358394"/>
                  </a:lnTo>
                  <a:lnTo>
                    <a:pt x="7400925" y="384302"/>
                  </a:lnTo>
                  <a:lnTo>
                    <a:pt x="7426833" y="384302"/>
                  </a:lnTo>
                  <a:lnTo>
                    <a:pt x="7426833" y="358394"/>
                  </a:lnTo>
                  <a:close/>
                </a:path>
                <a:path w="8253730" h="410210">
                  <a:moveTo>
                    <a:pt x="7478649" y="358394"/>
                  </a:moveTo>
                  <a:lnTo>
                    <a:pt x="7452741" y="358394"/>
                  </a:lnTo>
                  <a:lnTo>
                    <a:pt x="7452741" y="384302"/>
                  </a:lnTo>
                  <a:lnTo>
                    <a:pt x="7478649" y="384302"/>
                  </a:lnTo>
                  <a:lnTo>
                    <a:pt x="7478649" y="358394"/>
                  </a:lnTo>
                  <a:close/>
                </a:path>
                <a:path w="8253730" h="410210">
                  <a:moveTo>
                    <a:pt x="7502398" y="330200"/>
                  </a:moveTo>
                  <a:lnTo>
                    <a:pt x="7476490" y="330200"/>
                  </a:lnTo>
                  <a:lnTo>
                    <a:pt x="7476490" y="356108"/>
                  </a:lnTo>
                  <a:lnTo>
                    <a:pt x="7502398" y="356108"/>
                  </a:lnTo>
                  <a:lnTo>
                    <a:pt x="7502398" y="330200"/>
                  </a:lnTo>
                  <a:close/>
                </a:path>
                <a:path w="8253730" h="410210">
                  <a:moveTo>
                    <a:pt x="7502398" y="278384"/>
                  </a:moveTo>
                  <a:lnTo>
                    <a:pt x="7476490" y="278384"/>
                  </a:lnTo>
                  <a:lnTo>
                    <a:pt x="7476490" y="304292"/>
                  </a:lnTo>
                  <a:lnTo>
                    <a:pt x="7502398" y="304292"/>
                  </a:lnTo>
                  <a:lnTo>
                    <a:pt x="7502398" y="278384"/>
                  </a:lnTo>
                  <a:close/>
                </a:path>
                <a:path w="8253730" h="410210">
                  <a:moveTo>
                    <a:pt x="7502398" y="226568"/>
                  </a:moveTo>
                  <a:lnTo>
                    <a:pt x="7476490" y="226568"/>
                  </a:lnTo>
                  <a:lnTo>
                    <a:pt x="7476490" y="252476"/>
                  </a:lnTo>
                  <a:lnTo>
                    <a:pt x="7502398" y="252476"/>
                  </a:lnTo>
                  <a:lnTo>
                    <a:pt x="7502398" y="226568"/>
                  </a:lnTo>
                  <a:close/>
                </a:path>
                <a:path w="8253730" h="410210">
                  <a:moveTo>
                    <a:pt x="7502398" y="174752"/>
                  </a:moveTo>
                  <a:lnTo>
                    <a:pt x="7476490" y="174752"/>
                  </a:lnTo>
                  <a:lnTo>
                    <a:pt x="7476490" y="200660"/>
                  </a:lnTo>
                  <a:lnTo>
                    <a:pt x="7502398" y="200660"/>
                  </a:lnTo>
                  <a:lnTo>
                    <a:pt x="7502398" y="174752"/>
                  </a:lnTo>
                  <a:close/>
                </a:path>
                <a:path w="8253730" h="410210">
                  <a:moveTo>
                    <a:pt x="7502398" y="122936"/>
                  </a:moveTo>
                  <a:lnTo>
                    <a:pt x="7476490" y="122936"/>
                  </a:lnTo>
                  <a:lnTo>
                    <a:pt x="7476490" y="148844"/>
                  </a:lnTo>
                  <a:lnTo>
                    <a:pt x="7502398" y="148844"/>
                  </a:lnTo>
                  <a:lnTo>
                    <a:pt x="7502398" y="122936"/>
                  </a:lnTo>
                  <a:close/>
                </a:path>
                <a:path w="8253730" h="410210">
                  <a:moveTo>
                    <a:pt x="7540879" y="109728"/>
                  </a:moveTo>
                  <a:lnTo>
                    <a:pt x="7514971" y="109728"/>
                  </a:lnTo>
                  <a:lnTo>
                    <a:pt x="7514971" y="135636"/>
                  </a:lnTo>
                  <a:lnTo>
                    <a:pt x="7540879" y="135636"/>
                  </a:lnTo>
                  <a:lnTo>
                    <a:pt x="7540879" y="109728"/>
                  </a:lnTo>
                  <a:close/>
                </a:path>
                <a:path w="8253730" h="410210">
                  <a:moveTo>
                    <a:pt x="7592695" y="109728"/>
                  </a:moveTo>
                  <a:lnTo>
                    <a:pt x="7566787" y="109728"/>
                  </a:lnTo>
                  <a:lnTo>
                    <a:pt x="7566787" y="135636"/>
                  </a:lnTo>
                  <a:lnTo>
                    <a:pt x="7592695" y="135636"/>
                  </a:lnTo>
                  <a:lnTo>
                    <a:pt x="7592695" y="109728"/>
                  </a:lnTo>
                  <a:close/>
                </a:path>
                <a:path w="8253730" h="410210">
                  <a:moveTo>
                    <a:pt x="7644511" y="109728"/>
                  </a:moveTo>
                  <a:lnTo>
                    <a:pt x="7618603" y="109728"/>
                  </a:lnTo>
                  <a:lnTo>
                    <a:pt x="7618603" y="135636"/>
                  </a:lnTo>
                  <a:lnTo>
                    <a:pt x="7644511" y="135636"/>
                  </a:lnTo>
                  <a:lnTo>
                    <a:pt x="7644511" y="109728"/>
                  </a:lnTo>
                  <a:close/>
                </a:path>
                <a:path w="8253730" h="410210">
                  <a:moveTo>
                    <a:pt x="7696327" y="109728"/>
                  </a:moveTo>
                  <a:lnTo>
                    <a:pt x="7670419" y="109728"/>
                  </a:lnTo>
                  <a:lnTo>
                    <a:pt x="7670419" y="135636"/>
                  </a:lnTo>
                  <a:lnTo>
                    <a:pt x="7696327" y="135636"/>
                  </a:lnTo>
                  <a:lnTo>
                    <a:pt x="7696327" y="109728"/>
                  </a:lnTo>
                  <a:close/>
                </a:path>
                <a:path w="8253730" h="410210">
                  <a:moveTo>
                    <a:pt x="7748143" y="109728"/>
                  </a:moveTo>
                  <a:lnTo>
                    <a:pt x="7722235" y="109728"/>
                  </a:lnTo>
                  <a:lnTo>
                    <a:pt x="7722235" y="135636"/>
                  </a:lnTo>
                  <a:lnTo>
                    <a:pt x="7748143" y="135636"/>
                  </a:lnTo>
                  <a:lnTo>
                    <a:pt x="7748143" y="109728"/>
                  </a:lnTo>
                  <a:close/>
                </a:path>
                <a:path w="8253730" h="410210">
                  <a:moveTo>
                    <a:pt x="7799959" y="109728"/>
                  </a:moveTo>
                  <a:lnTo>
                    <a:pt x="7774051" y="109728"/>
                  </a:lnTo>
                  <a:lnTo>
                    <a:pt x="7774051" y="135636"/>
                  </a:lnTo>
                  <a:lnTo>
                    <a:pt x="7799959" y="135636"/>
                  </a:lnTo>
                  <a:lnTo>
                    <a:pt x="7799959" y="109728"/>
                  </a:lnTo>
                  <a:close/>
                </a:path>
                <a:path w="8253730" h="410210">
                  <a:moveTo>
                    <a:pt x="7851775" y="109728"/>
                  </a:moveTo>
                  <a:lnTo>
                    <a:pt x="7825867" y="109728"/>
                  </a:lnTo>
                  <a:lnTo>
                    <a:pt x="7825867" y="135636"/>
                  </a:lnTo>
                  <a:lnTo>
                    <a:pt x="7851775" y="135636"/>
                  </a:lnTo>
                  <a:lnTo>
                    <a:pt x="7851775" y="109728"/>
                  </a:lnTo>
                  <a:close/>
                </a:path>
                <a:path w="8253730" h="410210">
                  <a:moveTo>
                    <a:pt x="7903591" y="109728"/>
                  </a:moveTo>
                  <a:lnTo>
                    <a:pt x="7877683" y="109728"/>
                  </a:lnTo>
                  <a:lnTo>
                    <a:pt x="7877683" y="135636"/>
                  </a:lnTo>
                  <a:lnTo>
                    <a:pt x="7903591" y="135636"/>
                  </a:lnTo>
                  <a:lnTo>
                    <a:pt x="7903591" y="109728"/>
                  </a:lnTo>
                  <a:close/>
                </a:path>
                <a:path w="8253730" h="410210">
                  <a:moveTo>
                    <a:pt x="7955407" y="109728"/>
                  </a:moveTo>
                  <a:lnTo>
                    <a:pt x="7929499" y="109728"/>
                  </a:lnTo>
                  <a:lnTo>
                    <a:pt x="7929499" y="135636"/>
                  </a:lnTo>
                  <a:lnTo>
                    <a:pt x="7955407" y="135636"/>
                  </a:lnTo>
                  <a:lnTo>
                    <a:pt x="7955407" y="109728"/>
                  </a:lnTo>
                  <a:close/>
                </a:path>
                <a:path w="8253730" h="410210">
                  <a:moveTo>
                    <a:pt x="8007223" y="109728"/>
                  </a:moveTo>
                  <a:lnTo>
                    <a:pt x="7981315" y="109728"/>
                  </a:lnTo>
                  <a:lnTo>
                    <a:pt x="7981315" y="135636"/>
                  </a:lnTo>
                  <a:lnTo>
                    <a:pt x="8007223" y="135636"/>
                  </a:lnTo>
                  <a:lnTo>
                    <a:pt x="8007223" y="109728"/>
                  </a:lnTo>
                  <a:close/>
                </a:path>
                <a:path w="8253730" h="410210">
                  <a:moveTo>
                    <a:pt x="8059039" y="109728"/>
                  </a:moveTo>
                  <a:lnTo>
                    <a:pt x="8033131" y="109728"/>
                  </a:lnTo>
                  <a:lnTo>
                    <a:pt x="8033131" y="135636"/>
                  </a:lnTo>
                  <a:lnTo>
                    <a:pt x="8059039" y="135636"/>
                  </a:lnTo>
                  <a:lnTo>
                    <a:pt x="8059039" y="109728"/>
                  </a:lnTo>
                  <a:close/>
                </a:path>
                <a:path w="8253730" h="410210">
                  <a:moveTo>
                    <a:pt x="8110855" y="109728"/>
                  </a:moveTo>
                  <a:lnTo>
                    <a:pt x="8084947" y="109728"/>
                  </a:lnTo>
                  <a:lnTo>
                    <a:pt x="8084947" y="135636"/>
                  </a:lnTo>
                  <a:lnTo>
                    <a:pt x="8110855" y="135636"/>
                  </a:lnTo>
                  <a:lnTo>
                    <a:pt x="8110855" y="109728"/>
                  </a:lnTo>
                  <a:close/>
                </a:path>
                <a:path w="8253730" h="410210">
                  <a:moveTo>
                    <a:pt x="8162671" y="109728"/>
                  </a:moveTo>
                  <a:lnTo>
                    <a:pt x="8136763" y="109728"/>
                  </a:lnTo>
                  <a:lnTo>
                    <a:pt x="8136763" y="135636"/>
                  </a:lnTo>
                  <a:lnTo>
                    <a:pt x="8162671" y="135636"/>
                  </a:lnTo>
                  <a:lnTo>
                    <a:pt x="8162671" y="109728"/>
                  </a:lnTo>
                  <a:close/>
                </a:path>
                <a:path w="8253730" h="410210">
                  <a:moveTo>
                    <a:pt x="8253349" y="122682"/>
                  </a:moveTo>
                  <a:lnTo>
                    <a:pt x="8240395" y="109728"/>
                  </a:lnTo>
                  <a:lnTo>
                    <a:pt x="8214487" y="83820"/>
                  </a:lnTo>
                  <a:lnTo>
                    <a:pt x="8188579" y="109728"/>
                  </a:lnTo>
                  <a:lnTo>
                    <a:pt x="8175625" y="122682"/>
                  </a:lnTo>
                  <a:lnTo>
                    <a:pt x="8188579" y="135636"/>
                  </a:lnTo>
                  <a:lnTo>
                    <a:pt x="8214487" y="161544"/>
                  </a:lnTo>
                  <a:lnTo>
                    <a:pt x="8240395" y="135636"/>
                  </a:lnTo>
                  <a:lnTo>
                    <a:pt x="8253349" y="122682"/>
                  </a:lnTo>
                  <a:close/>
                </a:path>
              </a:pathLst>
            </a:custGeom>
            <a:solidFill>
              <a:srgbClr val="1B318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840511" y="2053301"/>
              <a:ext cx="10479129" cy="1635830"/>
            </a:xfrm>
            <a:custGeom>
              <a:avLst/>
              <a:gdLst/>
              <a:ahLst/>
              <a:cxnLst/>
              <a:rect l="l" t="t" r="r" b="b"/>
              <a:pathLst>
                <a:path w="10269220" h="1569720">
                  <a:moveTo>
                    <a:pt x="10268712" y="0"/>
                  </a:moveTo>
                  <a:lnTo>
                    <a:pt x="0" y="0"/>
                  </a:lnTo>
                  <a:lnTo>
                    <a:pt x="0" y="1569720"/>
                  </a:lnTo>
                  <a:lnTo>
                    <a:pt x="10268712" y="1569720"/>
                  </a:lnTo>
                  <a:lnTo>
                    <a:pt x="10268712" y="0"/>
                  </a:lnTo>
                  <a:close/>
                </a:path>
              </a:pathLst>
            </a:custGeom>
            <a:solidFill>
              <a:srgbClr val="B4C6E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856799" y="2015639"/>
            <a:ext cx="1009523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3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Целями</a:t>
            </a:r>
            <a:r>
              <a:rPr kumimoji="0" sz="2400" b="0" i="0" u="none" strike="noStrike" kern="1200" cap="none" spc="4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lang="ru-RU" sz="2400" b="0" i="0" u="none" strike="noStrike" kern="1200" cap="none" spc="4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2400" b="0" i="0" u="none" strike="noStrike" kern="1200" cap="none" spc="-25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дополнительного</a:t>
            </a:r>
            <a:r>
              <a:rPr kumimoji="0" sz="2400" b="0" i="0" u="none" strike="noStrike" kern="1200" cap="none" spc="35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2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образования</a:t>
            </a:r>
            <a:r>
              <a:rPr kumimoji="0" sz="24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2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детей</a:t>
            </a:r>
            <a:r>
              <a:rPr kumimoji="0" sz="24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являются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создание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условий</a:t>
            </a:r>
            <a:r>
              <a:rPr kumimoji="0" sz="24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для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самореализации</a:t>
            </a:r>
            <a:r>
              <a:rPr kumimoji="0" sz="24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</a:t>
            </a: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развития</a:t>
            </a:r>
            <a:r>
              <a:rPr kumimoji="0" sz="24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талантов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детей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,</a:t>
            </a:r>
            <a:r>
              <a:rPr kumimoji="0" sz="240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а</a:t>
            </a:r>
            <a:r>
              <a:rPr kumimoji="0" sz="24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24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также</a:t>
            </a:r>
            <a:r>
              <a:rPr kumimoji="0" sz="24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воспитание</a:t>
            </a:r>
            <a:r>
              <a:rPr kumimoji="0" sz="24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высоконравственной,</a:t>
            </a:r>
            <a:r>
              <a:rPr kumimoji="0" sz="2400" b="0" i="0" u="none" strike="noStrike" kern="120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2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гармонично</a:t>
            </a:r>
            <a:r>
              <a:rPr kumimoji="0" sz="24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2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развитой </a:t>
            </a:r>
            <a:r>
              <a:rPr kumimoji="0" sz="2400" b="0" i="0" u="none" strike="noStrike" kern="1200" cap="none" spc="-6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и</a:t>
            </a:r>
            <a:r>
              <a:rPr kumimoji="0" sz="24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социально</a:t>
            </a:r>
            <a:r>
              <a:rPr kumimoji="0" sz="24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2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ответственной</a:t>
            </a:r>
            <a:r>
              <a:rPr kumimoji="0" sz="24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личности.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865376" y="836675"/>
            <a:ext cx="10073640" cy="1483360"/>
          </a:xfrm>
          <a:custGeom>
            <a:avLst/>
            <a:gdLst/>
            <a:ahLst/>
            <a:cxnLst/>
            <a:rect l="l" t="t" r="r" b="b"/>
            <a:pathLst>
              <a:path w="10073640" h="1483360">
                <a:moveTo>
                  <a:pt x="77724" y="550672"/>
                </a:moveTo>
                <a:lnTo>
                  <a:pt x="64770" y="537718"/>
                </a:lnTo>
                <a:lnTo>
                  <a:pt x="38862" y="511810"/>
                </a:lnTo>
                <a:lnTo>
                  <a:pt x="0" y="550672"/>
                </a:lnTo>
                <a:lnTo>
                  <a:pt x="38862" y="589534"/>
                </a:lnTo>
                <a:lnTo>
                  <a:pt x="64757" y="563638"/>
                </a:lnTo>
                <a:lnTo>
                  <a:pt x="77724" y="550672"/>
                </a:lnTo>
                <a:close/>
              </a:path>
              <a:path w="10073640" h="1483360">
                <a:moveTo>
                  <a:pt x="116586" y="537718"/>
                </a:moveTo>
                <a:lnTo>
                  <a:pt x="90678" y="537718"/>
                </a:lnTo>
                <a:lnTo>
                  <a:pt x="90678" y="563626"/>
                </a:lnTo>
                <a:lnTo>
                  <a:pt x="116586" y="563626"/>
                </a:lnTo>
                <a:lnTo>
                  <a:pt x="116586" y="537718"/>
                </a:lnTo>
                <a:close/>
              </a:path>
              <a:path w="10073640" h="1483360">
                <a:moveTo>
                  <a:pt x="168402" y="537718"/>
                </a:moveTo>
                <a:lnTo>
                  <a:pt x="142494" y="537718"/>
                </a:lnTo>
                <a:lnTo>
                  <a:pt x="142494" y="563626"/>
                </a:lnTo>
                <a:lnTo>
                  <a:pt x="168402" y="563626"/>
                </a:lnTo>
                <a:lnTo>
                  <a:pt x="168402" y="537718"/>
                </a:lnTo>
                <a:close/>
              </a:path>
              <a:path w="10073640" h="1483360">
                <a:moveTo>
                  <a:pt x="220218" y="537718"/>
                </a:moveTo>
                <a:lnTo>
                  <a:pt x="194310" y="537718"/>
                </a:lnTo>
                <a:lnTo>
                  <a:pt x="194310" y="563626"/>
                </a:lnTo>
                <a:lnTo>
                  <a:pt x="220218" y="563626"/>
                </a:lnTo>
                <a:lnTo>
                  <a:pt x="220218" y="537718"/>
                </a:lnTo>
                <a:close/>
              </a:path>
              <a:path w="10073640" h="1483360">
                <a:moveTo>
                  <a:pt x="272034" y="537718"/>
                </a:moveTo>
                <a:lnTo>
                  <a:pt x="246126" y="537718"/>
                </a:lnTo>
                <a:lnTo>
                  <a:pt x="246126" y="563626"/>
                </a:lnTo>
                <a:lnTo>
                  <a:pt x="272034" y="563626"/>
                </a:lnTo>
                <a:lnTo>
                  <a:pt x="272034" y="537718"/>
                </a:lnTo>
                <a:close/>
              </a:path>
              <a:path w="10073640" h="1483360">
                <a:moveTo>
                  <a:pt x="323850" y="537718"/>
                </a:moveTo>
                <a:lnTo>
                  <a:pt x="297942" y="537718"/>
                </a:lnTo>
                <a:lnTo>
                  <a:pt x="297942" y="563626"/>
                </a:lnTo>
                <a:lnTo>
                  <a:pt x="323850" y="563626"/>
                </a:lnTo>
                <a:lnTo>
                  <a:pt x="323850" y="537718"/>
                </a:lnTo>
                <a:close/>
              </a:path>
              <a:path w="10073640" h="1483360">
                <a:moveTo>
                  <a:pt x="375666" y="537718"/>
                </a:moveTo>
                <a:lnTo>
                  <a:pt x="349758" y="537718"/>
                </a:lnTo>
                <a:lnTo>
                  <a:pt x="349758" y="563626"/>
                </a:lnTo>
                <a:lnTo>
                  <a:pt x="375666" y="563626"/>
                </a:lnTo>
                <a:lnTo>
                  <a:pt x="375666" y="537718"/>
                </a:lnTo>
                <a:close/>
              </a:path>
              <a:path w="10073640" h="1483360">
                <a:moveTo>
                  <a:pt x="405003" y="515239"/>
                </a:moveTo>
                <a:lnTo>
                  <a:pt x="379095" y="515239"/>
                </a:lnTo>
                <a:lnTo>
                  <a:pt x="379095" y="541147"/>
                </a:lnTo>
                <a:lnTo>
                  <a:pt x="405003" y="541147"/>
                </a:lnTo>
                <a:lnTo>
                  <a:pt x="405003" y="515239"/>
                </a:lnTo>
                <a:close/>
              </a:path>
              <a:path w="10073640" h="1483360">
                <a:moveTo>
                  <a:pt x="405003" y="463423"/>
                </a:moveTo>
                <a:lnTo>
                  <a:pt x="379095" y="463423"/>
                </a:lnTo>
                <a:lnTo>
                  <a:pt x="379095" y="489331"/>
                </a:lnTo>
                <a:lnTo>
                  <a:pt x="405003" y="489331"/>
                </a:lnTo>
                <a:lnTo>
                  <a:pt x="405003" y="463423"/>
                </a:lnTo>
                <a:close/>
              </a:path>
              <a:path w="10073640" h="1483360">
                <a:moveTo>
                  <a:pt x="405003" y="411607"/>
                </a:moveTo>
                <a:lnTo>
                  <a:pt x="379095" y="411607"/>
                </a:lnTo>
                <a:lnTo>
                  <a:pt x="379095" y="437515"/>
                </a:lnTo>
                <a:lnTo>
                  <a:pt x="405003" y="437515"/>
                </a:lnTo>
                <a:lnTo>
                  <a:pt x="405003" y="411607"/>
                </a:lnTo>
                <a:close/>
              </a:path>
              <a:path w="10073640" h="1483360">
                <a:moveTo>
                  <a:pt x="405003" y="359791"/>
                </a:moveTo>
                <a:lnTo>
                  <a:pt x="379095" y="359791"/>
                </a:lnTo>
                <a:lnTo>
                  <a:pt x="379095" y="385699"/>
                </a:lnTo>
                <a:lnTo>
                  <a:pt x="405003" y="385699"/>
                </a:lnTo>
                <a:lnTo>
                  <a:pt x="405003" y="359791"/>
                </a:lnTo>
                <a:close/>
              </a:path>
              <a:path w="10073640" h="1483360">
                <a:moveTo>
                  <a:pt x="405003" y="307975"/>
                </a:moveTo>
                <a:lnTo>
                  <a:pt x="379095" y="307975"/>
                </a:lnTo>
                <a:lnTo>
                  <a:pt x="379095" y="333883"/>
                </a:lnTo>
                <a:lnTo>
                  <a:pt x="405003" y="333883"/>
                </a:lnTo>
                <a:lnTo>
                  <a:pt x="405003" y="307975"/>
                </a:lnTo>
                <a:close/>
              </a:path>
              <a:path w="10073640" h="1483360">
                <a:moveTo>
                  <a:pt x="405003" y="256159"/>
                </a:moveTo>
                <a:lnTo>
                  <a:pt x="379095" y="256159"/>
                </a:lnTo>
                <a:lnTo>
                  <a:pt x="379095" y="282067"/>
                </a:lnTo>
                <a:lnTo>
                  <a:pt x="405003" y="282067"/>
                </a:lnTo>
                <a:lnTo>
                  <a:pt x="405003" y="256159"/>
                </a:lnTo>
                <a:close/>
              </a:path>
              <a:path w="10073640" h="1483360">
                <a:moveTo>
                  <a:pt x="405003" y="204343"/>
                </a:moveTo>
                <a:lnTo>
                  <a:pt x="379095" y="204343"/>
                </a:lnTo>
                <a:lnTo>
                  <a:pt x="379095" y="230251"/>
                </a:lnTo>
                <a:lnTo>
                  <a:pt x="405003" y="230251"/>
                </a:lnTo>
                <a:lnTo>
                  <a:pt x="405003" y="204343"/>
                </a:lnTo>
                <a:close/>
              </a:path>
              <a:path w="10073640" h="1483360">
                <a:moveTo>
                  <a:pt x="405003" y="152527"/>
                </a:moveTo>
                <a:lnTo>
                  <a:pt x="379095" y="152527"/>
                </a:lnTo>
                <a:lnTo>
                  <a:pt x="379095" y="178435"/>
                </a:lnTo>
                <a:lnTo>
                  <a:pt x="405003" y="178435"/>
                </a:lnTo>
                <a:lnTo>
                  <a:pt x="405003" y="152527"/>
                </a:lnTo>
                <a:close/>
              </a:path>
              <a:path w="10073640" h="1483360">
                <a:moveTo>
                  <a:pt x="405003" y="100711"/>
                </a:moveTo>
                <a:lnTo>
                  <a:pt x="379095" y="100711"/>
                </a:lnTo>
                <a:lnTo>
                  <a:pt x="379095" y="126619"/>
                </a:lnTo>
                <a:lnTo>
                  <a:pt x="405003" y="126619"/>
                </a:lnTo>
                <a:lnTo>
                  <a:pt x="405003" y="100711"/>
                </a:lnTo>
                <a:close/>
              </a:path>
              <a:path w="10073640" h="1483360">
                <a:moveTo>
                  <a:pt x="405003" y="48895"/>
                </a:moveTo>
                <a:lnTo>
                  <a:pt x="379095" y="48895"/>
                </a:lnTo>
                <a:lnTo>
                  <a:pt x="379095" y="74803"/>
                </a:lnTo>
                <a:lnTo>
                  <a:pt x="405003" y="74803"/>
                </a:lnTo>
                <a:lnTo>
                  <a:pt x="405003" y="48895"/>
                </a:lnTo>
                <a:close/>
              </a:path>
              <a:path w="10073640" h="1483360">
                <a:moveTo>
                  <a:pt x="433832" y="25908"/>
                </a:moveTo>
                <a:lnTo>
                  <a:pt x="407924" y="25908"/>
                </a:lnTo>
                <a:lnTo>
                  <a:pt x="407924" y="51816"/>
                </a:lnTo>
                <a:lnTo>
                  <a:pt x="433832" y="51816"/>
                </a:lnTo>
                <a:lnTo>
                  <a:pt x="433832" y="25908"/>
                </a:lnTo>
                <a:close/>
              </a:path>
              <a:path w="10073640" h="1483360">
                <a:moveTo>
                  <a:pt x="485648" y="25908"/>
                </a:moveTo>
                <a:lnTo>
                  <a:pt x="459740" y="25908"/>
                </a:lnTo>
                <a:lnTo>
                  <a:pt x="459740" y="51816"/>
                </a:lnTo>
                <a:lnTo>
                  <a:pt x="485648" y="51816"/>
                </a:lnTo>
                <a:lnTo>
                  <a:pt x="485648" y="25908"/>
                </a:lnTo>
                <a:close/>
              </a:path>
              <a:path w="10073640" h="1483360">
                <a:moveTo>
                  <a:pt x="537464" y="25908"/>
                </a:moveTo>
                <a:lnTo>
                  <a:pt x="511556" y="25908"/>
                </a:lnTo>
                <a:lnTo>
                  <a:pt x="511556" y="51816"/>
                </a:lnTo>
                <a:lnTo>
                  <a:pt x="537464" y="51816"/>
                </a:lnTo>
                <a:lnTo>
                  <a:pt x="537464" y="25908"/>
                </a:lnTo>
                <a:close/>
              </a:path>
              <a:path w="10073640" h="1483360">
                <a:moveTo>
                  <a:pt x="589280" y="25908"/>
                </a:moveTo>
                <a:lnTo>
                  <a:pt x="563372" y="25908"/>
                </a:lnTo>
                <a:lnTo>
                  <a:pt x="563372" y="51816"/>
                </a:lnTo>
                <a:lnTo>
                  <a:pt x="589280" y="51816"/>
                </a:lnTo>
                <a:lnTo>
                  <a:pt x="589280" y="25908"/>
                </a:lnTo>
                <a:close/>
              </a:path>
              <a:path w="10073640" h="1483360">
                <a:moveTo>
                  <a:pt x="641096" y="25908"/>
                </a:moveTo>
                <a:lnTo>
                  <a:pt x="615188" y="25908"/>
                </a:lnTo>
                <a:lnTo>
                  <a:pt x="615188" y="51816"/>
                </a:lnTo>
                <a:lnTo>
                  <a:pt x="641096" y="51816"/>
                </a:lnTo>
                <a:lnTo>
                  <a:pt x="641096" y="25908"/>
                </a:lnTo>
                <a:close/>
              </a:path>
              <a:path w="10073640" h="1483360">
                <a:moveTo>
                  <a:pt x="692912" y="25908"/>
                </a:moveTo>
                <a:lnTo>
                  <a:pt x="667004" y="25908"/>
                </a:lnTo>
                <a:lnTo>
                  <a:pt x="667004" y="51816"/>
                </a:lnTo>
                <a:lnTo>
                  <a:pt x="692912" y="51816"/>
                </a:lnTo>
                <a:lnTo>
                  <a:pt x="692912" y="25908"/>
                </a:lnTo>
                <a:close/>
              </a:path>
              <a:path w="10073640" h="1483360">
                <a:moveTo>
                  <a:pt x="719315" y="25908"/>
                </a:moveTo>
                <a:lnTo>
                  <a:pt x="718820" y="25908"/>
                </a:lnTo>
                <a:lnTo>
                  <a:pt x="718820" y="26428"/>
                </a:lnTo>
                <a:lnTo>
                  <a:pt x="719315" y="25908"/>
                </a:lnTo>
                <a:close/>
              </a:path>
              <a:path w="10073640" h="1483360">
                <a:moveTo>
                  <a:pt x="784098" y="38862"/>
                </a:moveTo>
                <a:lnTo>
                  <a:pt x="771144" y="25908"/>
                </a:lnTo>
                <a:lnTo>
                  <a:pt x="745236" y="0"/>
                </a:lnTo>
                <a:lnTo>
                  <a:pt x="718820" y="26428"/>
                </a:lnTo>
                <a:lnTo>
                  <a:pt x="706374" y="38862"/>
                </a:lnTo>
                <a:lnTo>
                  <a:pt x="718820" y="51308"/>
                </a:lnTo>
                <a:lnTo>
                  <a:pt x="718820" y="51816"/>
                </a:lnTo>
                <a:lnTo>
                  <a:pt x="719315" y="51816"/>
                </a:lnTo>
                <a:lnTo>
                  <a:pt x="745236" y="77724"/>
                </a:lnTo>
                <a:lnTo>
                  <a:pt x="771144" y="51816"/>
                </a:lnTo>
                <a:lnTo>
                  <a:pt x="784098" y="38862"/>
                </a:lnTo>
                <a:close/>
              </a:path>
              <a:path w="10073640" h="1483360">
                <a:moveTo>
                  <a:pt x="8616696" y="947166"/>
                </a:moveTo>
                <a:lnTo>
                  <a:pt x="8614156" y="944626"/>
                </a:lnTo>
                <a:lnTo>
                  <a:pt x="8614156" y="934212"/>
                </a:lnTo>
                <a:lnTo>
                  <a:pt x="8603742" y="934212"/>
                </a:lnTo>
                <a:lnTo>
                  <a:pt x="8577834" y="908304"/>
                </a:lnTo>
                <a:lnTo>
                  <a:pt x="8538972" y="947166"/>
                </a:lnTo>
                <a:lnTo>
                  <a:pt x="8577834" y="986028"/>
                </a:lnTo>
                <a:lnTo>
                  <a:pt x="8603729" y="960120"/>
                </a:lnTo>
                <a:lnTo>
                  <a:pt x="8614156" y="960120"/>
                </a:lnTo>
                <a:lnTo>
                  <a:pt x="8614156" y="949706"/>
                </a:lnTo>
                <a:lnTo>
                  <a:pt x="8616696" y="947166"/>
                </a:lnTo>
                <a:close/>
              </a:path>
              <a:path w="10073640" h="1483360">
                <a:moveTo>
                  <a:pt x="8665972" y="934212"/>
                </a:moveTo>
                <a:lnTo>
                  <a:pt x="8640064" y="934212"/>
                </a:lnTo>
                <a:lnTo>
                  <a:pt x="8640064" y="960120"/>
                </a:lnTo>
                <a:lnTo>
                  <a:pt x="8665972" y="960120"/>
                </a:lnTo>
                <a:lnTo>
                  <a:pt x="8665972" y="934212"/>
                </a:lnTo>
                <a:close/>
              </a:path>
              <a:path w="10073640" h="1483360">
                <a:moveTo>
                  <a:pt x="8717788" y="934212"/>
                </a:moveTo>
                <a:lnTo>
                  <a:pt x="8691880" y="934212"/>
                </a:lnTo>
                <a:lnTo>
                  <a:pt x="8691880" y="960120"/>
                </a:lnTo>
                <a:lnTo>
                  <a:pt x="8717788" y="960120"/>
                </a:lnTo>
                <a:lnTo>
                  <a:pt x="8717788" y="934212"/>
                </a:lnTo>
                <a:close/>
              </a:path>
              <a:path w="10073640" h="1483360">
                <a:moveTo>
                  <a:pt x="8769604" y="934212"/>
                </a:moveTo>
                <a:lnTo>
                  <a:pt x="8743696" y="934212"/>
                </a:lnTo>
                <a:lnTo>
                  <a:pt x="8743696" y="960120"/>
                </a:lnTo>
                <a:lnTo>
                  <a:pt x="8769604" y="960120"/>
                </a:lnTo>
                <a:lnTo>
                  <a:pt x="8769604" y="934212"/>
                </a:lnTo>
                <a:close/>
              </a:path>
              <a:path w="10073640" h="1483360">
                <a:moveTo>
                  <a:pt x="8821420" y="934212"/>
                </a:moveTo>
                <a:lnTo>
                  <a:pt x="8795512" y="934212"/>
                </a:lnTo>
                <a:lnTo>
                  <a:pt x="8795512" y="960120"/>
                </a:lnTo>
                <a:lnTo>
                  <a:pt x="8821420" y="960120"/>
                </a:lnTo>
                <a:lnTo>
                  <a:pt x="8821420" y="934212"/>
                </a:lnTo>
                <a:close/>
              </a:path>
              <a:path w="10073640" h="1483360">
                <a:moveTo>
                  <a:pt x="8873236" y="934212"/>
                </a:moveTo>
                <a:lnTo>
                  <a:pt x="8847328" y="934212"/>
                </a:lnTo>
                <a:lnTo>
                  <a:pt x="8847328" y="960120"/>
                </a:lnTo>
                <a:lnTo>
                  <a:pt x="8873236" y="960120"/>
                </a:lnTo>
                <a:lnTo>
                  <a:pt x="8873236" y="934212"/>
                </a:lnTo>
                <a:close/>
              </a:path>
              <a:path w="10073640" h="1483360">
                <a:moveTo>
                  <a:pt x="8925052" y="934212"/>
                </a:moveTo>
                <a:lnTo>
                  <a:pt x="8899144" y="934212"/>
                </a:lnTo>
                <a:lnTo>
                  <a:pt x="8899144" y="960120"/>
                </a:lnTo>
                <a:lnTo>
                  <a:pt x="8925052" y="960120"/>
                </a:lnTo>
                <a:lnTo>
                  <a:pt x="8925052" y="934212"/>
                </a:lnTo>
                <a:close/>
              </a:path>
              <a:path w="10073640" h="1483360">
                <a:moveTo>
                  <a:pt x="8976868" y="934212"/>
                </a:moveTo>
                <a:lnTo>
                  <a:pt x="8950960" y="934212"/>
                </a:lnTo>
                <a:lnTo>
                  <a:pt x="8950960" y="960120"/>
                </a:lnTo>
                <a:lnTo>
                  <a:pt x="8976868" y="960120"/>
                </a:lnTo>
                <a:lnTo>
                  <a:pt x="8976868" y="934212"/>
                </a:lnTo>
                <a:close/>
              </a:path>
              <a:path w="10073640" h="1483360">
                <a:moveTo>
                  <a:pt x="9028684" y="934212"/>
                </a:moveTo>
                <a:lnTo>
                  <a:pt x="9002776" y="934212"/>
                </a:lnTo>
                <a:lnTo>
                  <a:pt x="9002776" y="960120"/>
                </a:lnTo>
                <a:lnTo>
                  <a:pt x="9028684" y="960120"/>
                </a:lnTo>
                <a:lnTo>
                  <a:pt x="9028684" y="934212"/>
                </a:lnTo>
                <a:close/>
              </a:path>
              <a:path w="10073640" h="1483360">
                <a:moveTo>
                  <a:pt x="9080500" y="934212"/>
                </a:moveTo>
                <a:lnTo>
                  <a:pt x="9054592" y="934212"/>
                </a:lnTo>
                <a:lnTo>
                  <a:pt x="9054592" y="960120"/>
                </a:lnTo>
                <a:lnTo>
                  <a:pt x="9080500" y="960120"/>
                </a:lnTo>
                <a:lnTo>
                  <a:pt x="9080500" y="934212"/>
                </a:lnTo>
                <a:close/>
              </a:path>
              <a:path w="10073640" h="1483360">
                <a:moveTo>
                  <a:pt x="9132316" y="934212"/>
                </a:moveTo>
                <a:lnTo>
                  <a:pt x="9106408" y="934212"/>
                </a:lnTo>
                <a:lnTo>
                  <a:pt x="9106408" y="960120"/>
                </a:lnTo>
                <a:lnTo>
                  <a:pt x="9132316" y="960120"/>
                </a:lnTo>
                <a:lnTo>
                  <a:pt x="9132316" y="934212"/>
                </a:lnTo>
                <a:close/>
              </a:path>
              <a:path w="10073640" h="1483360">
                <a:moveTo>
                  <a:pt x="9184132" y="934212"/>
                </a:moveTo>
                <a:lnTo>
                  <a:pt x="9158224" y="934212"/>
                </a:lnTo>
                <a:lnTo>
                  <a:pt x="9158224" y="960120"/>
                </a:lnTo>
                <a:lnTo>
                  <a:pt x="9184132" y="960120"/>
                </a:lnTo>
                <a:lnTo>
                  <a:pt x="9184132" y="934212"/>
                </a:lnTo>
                <a:close/>
              </a:path>
              <a:path w="10073640" h="1483360">
                <a:moveTo>
                  <a:pt x="9235948" y="934212"/>
                </a:moveTo>
                <a:lnTo>
                  <a:pt x="9210040" y="934212"/>
                </a:lnTo>
                <a:lnTo>
                  <a:pt x="9210040" y="960120"/>
                </a:lnTo>
                <a:lnTo>
                  <a:pt x="9235948" y="960120"/>
                </a:lnTo>
                <a:lnTo>
                  <a:pt x="9235948" y="934212"/>
                </a:lnTo>
                <a:close/>
              </a:path>
              <a:path w="10073640" h="1483360">
                <a:moveTo>
                  <a:pt x="9287764" y="934212"/>
                </a:moveTo>
                <a:lnTo>
                  <a:pt x="9261856" y="934212"/>
                </a:lnTo>
                <a:lnTo>
                  <a:pt x="9261856" y="960120"/>
                </a:lnTo>
                <a:lnTo>
                  <a:pt x="9287764" y="960120"/>
                </a:lnTo>
                <a:lnTo>
                  <a:pt x="9287764" y="934212"/>
                </a:lnTo>
                <a:close/>
              </a:path>
              <a:path w="10073640" h="1483360">
                <a:moveTo>
                  <a:pt x="9319006" y="1421130"/>
                </a:moveTo>
                <a:lnTo>
                  <a:pt x="9293098" y="1421130"/>
                </a:lnTo>
                <a:lnTo>
                  <a:pt x="9293098" y="1457198"/>
                </a:lnTo>
                <a:lnTo>
                  <a:pt x="9308846" y="1457198"/>
                </a:lnTo>
                <a:lnTo>
                  <a:pt x="9308846" y="1434084"/>
                </a:lnTo>
                <a:lnTo>
                  <a:pt x="9319006" y="1444244"/>
                </a:lnTo>
                <a:lnTo>
                  <a:pt x="9319006" y="1431290"/>
                </a:lnTo>
                <a:lnTo>
                  <a:pt x="9319006" y="1421130"/>
                </a:lnTo>
                <a:close/>
              </a:path>
              <a:path w="10073640" h="1483360">
                <a:moveTo>
                  <a:pt x="9319006" y="1369314"/>
                </a:moveTo>
                <a:lnTo>
                  <a:pt x="9293098" y="1369314"/>
                </a:lnTo>
                <a:lnTo>
                  <a:pt x="9293098" y="1395222"/>
                </a:lnTo>
                <a:lnTo>
                  <a:pt x="9319006" y="1395222"/>
                </a:lnTo>
                <a:lnTo>
                  <a:pt x="9319006" y="1369314"/>
                </a:lnTo>
                <a:close/>
              </a:path>
              <a:path w="10073640" h="1483360">
                <a:moveTo>
                  <a:pt x="9319006" y="1317498"/>
                </a:moveTo>
                <a:lnTo>
                  <a:pt x="9293098" y="1317498"/>
                </a:lnTo>
                <a:lnTo>
                  <a:pt x="9293098" y="1343406"/>
                </a:lnTo>
                <a:lnTo>
                  <a:pt x="9319006" y="1343406"/>
                </a:lnTo>
                <a:lnTo>
                  <a:pt x="9319006" y="1317498"/>
                </a:lnTo>
                <a:close/>
              </a:path>
              <a:path w="10073640" h="1483360">
                <a:moveTo>
                  <a:pt x="9319006" y="1265682"/>
                </a:moveTo>
                <a:lnTo>
                  <a:pt x="9293098" y="1265682"/>
                </a:lnTo>
                <a:lnTo>
                  <a:pt x="9293098" y="1291590"/>
                </a:lnTo>
                <a:lnTo>
                  <a:pt x="9319006" y="1291590"/>
                </a:lnTo>
                <a:lnTo>
                  <a:pt x="9319006" y="1265682"/>
                </a:lnTo>
                <a:close/>
              </a:path>
              <a:path w="10073640" h="1483360">
                <a:moveTo>
                  <a:pt x="9319006" y="1213866"/>
                </a:moveTo>
                <a:lnTo>
                  <a:pt x="9293098" y="1213866"/>
                </a:lnTo>
                <a:lnTo>
                  <a:pt x="9293098" y="1239774"/>
                </a:lnTo>
                <a:lnTo>
                  <a:pt x="9319006" y="1239774"/>
                </a:lnTo>
                <a:lnTo>
                  <a:pt x="9319006" y="1213866"/>
                </a:lnTo>
                <a:close/>
              </a:path>
              <a:path w="10073640" h="1483360">
                <a:moveTo>
                  <a:pt x="9319006" y="1162050"/>
                </a:moveTo>
                <a:lnTo>
                  <a:pt x="9293098" y="1162050"/>
                </a:lnTo>
                <a:lnTo>
                  <a:pt x="9293098" y="1187958"/>
                </a:lnTo>
                <a:lnTo>
                  <a:pt x="9319006" y="1187958"/>
                </a:lnTo>
                <a:lnTo>
                  <a:pt x="9319006" y="1162050"/>
                </a:lnTo>
                <a:close/>
              </a:path>
              <a:path w="10073640" h="1483360">
                <a:moveTo>
                  <a:pt x="9319006" y="1110234"/>
                </a:moveTo>
                <a:lnTo>
                  <a:pt x="9293098" y="1110234"/>
                </a:lnTo>
                <a:lnTo>
                  <a:pt x="9293098" y="1136142"/>
                </a:lnTo>
                <a:lnTo>
                  <a:pt x="9319006" y="1136142"/>
                </a:lnTo>
                <a:lnTo>
                  <a:pt x="9319006" y="1110234"/>
                </a:lnTo>
                <a:close/>
              </a:path>
              <a:path w="10073640" h="1483360">
                <a:moveTo>
                  <a:pt x="9319006" y="1058418"/>
                </a:moveTo>
                <a:lnTo>
                  <a:pt x="9293098" y="1058418"/>
                </a:lnTo>
                <a:lnTo>
                  <a:pt x="9293098" y="1084326"/>
                </a:lnTo>
                <a:lnTo>
                  <a:pt x="9319006" y="1084326"/>
                </a:lnTo>
                <a:lnTo>
                  <a:pt x="9319006" y="1058418"/>
                </a:lnTo>
                <a:close/>
              </a:path>
              <a:path w="10073640" h="1483360">
                <a:moveTo>
                  <a:pt x="9319006" y="1006602"/>
                </a:moveTo>
                <a:lnTo>
                  <a:pt x="9293098" y="1006602"/>
                </a:lnTo>
                <a:lnTo>
                  <a:pt x="9293098" y="1032510"/>
                </a:lnTo>
                <a:lnTo>
                  <a:pt x="9319006" y="1032510"/>
                </a:lnTo>
                <a:lnTo>
                  <a:pt x="9319006" y="1006602"/>
                </a:lnTo>
                <a:close/>
              </a:path>
              <a:path w="10073640" h="1483360">
                <a:moveTo>
                  <a:pt x="9319006" y="954786"/>
                </a:moveTo>
                <a:lnTo>
                  <a:pt x="9293098" y="954786"/>
                </a:lnTo>
                <a:lnTo>
                  <a:pt x="9293098" y="980694"/>
                </a:lnTo>
                <a:lnTo>
                  <a:pt x="9319006" y="980694"/>
                </a:lnTo>
                <a:lnTo>
                  <a:pt x="9319006" y="954786"/>
                </a:lnTo>
                <a:close/>
              </a:path>
              <a:path w="10073640" h="1483360">
                <a:moveTo>
                  <a:pt x="9360662" y="1431290"/>
                </a:moveTo>
                <a:lnTo>
                  <a:pt x="9334754" y="1431290"/>
                </a:lnTo>
                <a:lnTo>
                  <a:pt x="9334754" y="1457198"/>
                </a:lnTo>
                <a:lnTo>
                  <a:pt x="9360662" y="1457198"/>
                </a:lnTo>
                <a:lnTo>
                  <a:pt x="9360662" y="1431290"/>
                </a:lnTo>
                <a:close/>
              </a:path>
              <a:path w="10073640" h="1483360">
                <a:moveTo>
                  <a:pt x="9412478" y="1431290"/>
                </a:moveTo>
                <a:lnTo>
                  <a:pt x="9386570" y="1431290"/>
                </a:lnTo>
                <a:lnTo>
                  <a:pt x="9386570" y="1457198"/>
                </a:lnTo>
                <a:lnTo>
                  <a:pt x="9412478" y="1457198"/>
                </a:lnTo>
                <a:lnTo>
                  <a:pt x="9412478" y="1431290"/>
                </a:lnTo>
                <a:close/>
              </a:path>
              <a:path w="10073640" h="1483360">
                <a:moveTo>
                  <a:pt x="9464294" y="1431290"/>
                </a:moveTo>
                <a:lnTo>
                  <a:pt x="9438386" y="1431290"/>
                </a:lnTo>
                <a:lnTo>
                  <a:pt x="9438386" y="1457198"/>
                </a:lnTo>
                <a:lnTo>
                  <a:pt x="9464294" y="1457198"/>
                </a:lnTo>
                <a:lnTo>
                  <a:pt x="9464294" y="1431290"/>
                </a:lnTo>
                <a:close/>
              </a:path>
              <a:path w="10073640" h="1483360">
                <a:moveTo>
                  <a:pt x="9516110" y="1431290"/>
                </a:moveTo>
                <a:lnTo>
                  <a:pt x="9490202" y="1431290"/>
                </a:lnTo>
                <a:lnTo>
                  <a:pt x="9490202" y="1457198"/>
                </a:lnTo>
                <a:lnTo>
                  <a:pt x="9516110" y="1457198"/>
                </a:lnTo>
                <a:lnTo>
                  <a:pt x="9516110" y="1431290"/>
                </a:lnTo>
                <a:close/>
              </a:path>
              <a:path w="10073640" h="1483360">
                <a:moveTo>
                  <a:pt x="9567926" y="1431290"/>
                </a:moveTo>
                <a:lnTo>
                  <a:pt x="9542018" y="1431290"/>
                </a:lnTo>
                <a:lnTo>
                  <a:pt x="9542018" y="1457198"/>
                </a:lnTo>
                <a:lnTo>
                  <a:pt x="9567926" y="1457198"/>
                </a:lnTo>
                <a:lnTo>
                  <a:pt x="9567926" y="1431290"/>
                </a:lnTo>
                <a:close/>
              </a:path>
              <a:path w="10073640" h="1483360">
                <a:moveTo>
                  <a:pt x="9619742" y="1431290"/>
                </a:moveTo>
                <a:lnTo>
                  <a:pt x="9593834" y="1431290"/>
                </a:lnTo>
                <a:lnTo>
                  <a:pt x="9593834" y="1457198"/>
                </a:lnTo>
                <a:lnTo>
                  <a:pt x="9619742" y="1457198"/>
                </a:lnTo>
                <a:lnTo>
                  <a:pt x="9619742" y="1431290"/>
                </a:lnTo>
                <a:close/>
              </a:path>
              <a:path w="10073640" h="1483360">
                <a:moveTo>
                  <a:pt x="9671558" y="1431290"/>
                </a:moveTo>
                <a:lnTo>
                  <a:pt x="9645650" y="1431290"/>
                </a:lnTo>
                <a:lnTo>
                  <a:pt x="9645650" y="1457198"/>
                </a:lnTo>
                <a:lnTo>
                  <a:pt x="9671558" y="1457198"/>
                </a:lnTo>
                <a:lnTo>
                  <a:pt x="9671558" y="1431290"/>
                </a:lnTo>
                <a:close/>
              </a:path>
              <a:path w="10073640" h="1483360">
                <a:moveTo>
                  <a:pt x="9723374" y="1431290"/>
                </a:moveTo>
                <a:lnTo>
                  <a:pt x="9697466" y="1431290"/>
                </a:lnTo>
                <a:lnTo>
                  <a:pt x="9697466" y="1457198"/>
                </a:lnTo>
                <a:lnTo>
                  <a:pt x="9723374" y="1457198"/>
                </a:lnTo>
                <a:lnTo>
                  <a:pt x="9723374" y="1431290"/>
                </a:lnTo>
                <a:close/>
              </a:path>
              <a:path w="10073640" h="1483360">
                <a:moveTo>
                  <a:pt x="9775190" y="1431290"/>
                </a:moveTo>
                <a:lnTo>
                  <a:pt x="9749282" y="1431290"/>
                </a:lnTo>
                <a:lnTo>
                  <a:pt x="9749282" y="1457198"/>
                </a:lnTo>
                <a:lnTo>
                  <a:pt x="9775190" y="1457198"/>
                </a:lnTo>
                <a:lnTo>
                  <a:pt x="9775190" y="1431290"/>
                </a:lnTo>
                <a:close/>
              </a:path>
              <a:path w="10073640" h="1483360">
                <a:moveTo>
                  <a:pt x="9827006" y="1431290"/>
                </a:moveTo>
                <a:lnTo>
                  <a:pt x="9801098" y="1431290"/>
                </a:lnTo>
                <a:lnTo>
                  <a:pt x="9801098" y="1457198"/>
                </a:lnTo>
                <a:lnTo>
                  <a:pt x="9827006" y="1457198"/>
                </a:lnTo>
                <a:lnTo>
                  <a:pt x="9827006" y="1431290"/>
                </a:lnTo>
                <a:close/>
              </a:path>
              <a:path w="10073640" h="1483360">
                <a:moveTo>
                  <a:pt x="9878822" y="1431290"/>
                </a:moveTo>
                <a:lnTo>
                  <a:pt x="9852914" y="1431290"/>
                </a:lnTo>
                <a:lnTo>
                  <a:pt x="9852914" y="1457198"/>
                </a:lnTo>
                <a:lnTo>
                  <a:pt x="9878822" y="1457198"/>
                </a:lnTo>
                <a:lnTo>
                  <a:pt x="9878822" y="1431290"/>
                </a:lnTo>
                <a:close/>
              </a:path>
              <a:path w="10073640" h="1483360">
                <a:moveTo>
                  <a:pt x="9930638" y="1431290"/>
                </a:moveTo>
                <a:lnTo>
                  <a:pt x="9904730" y="1431290"/>
                </a:lnTo>
                <a:lnTo>
                  <a:pt x="9904730" y="1457198"/>
                </a:lnTo>
                <a:lnTo>
                  <a:pt x="9930638" y="1457198"/>
                </a:lnTo>
                <a:lnTo>
                  <a:pt x="9930638" y="1431290"/>
                </a:lnTo>
                <a:close/>
              </a:path>
              <a:path w="10073640" h="1483360">
                <a:moveTo>
                  <a:pt x="9982454" y="1431290"/>
                </a:moveTo>
                <a:lnTo>
                  <a:pt x="9956546" y="1431290"/>
                </a:lnTo>
                <a:lnTo>
                  <a:pt x="9956546" y="1457198"/>
                </a:lnTo>
                <a:lnTo>
                  <a:pt x="9982454" y="1457198"/>
                </a:lnTo>
                <a:lnTo>
                  <a:pt x="9982454" y="1431290"/>
                </a:lnTo>
                <a:close/>
              </a:path>
              <a:path w="10073640" h="1483360">
                <a:moveTo>
                  <a:pt x="10073132" y="1444244"/>
                </a:moveTo>
                <a:lnTo>
                  <a:pt x="10060178" y="1431290"/>
                </a:lnTo>
                <a:lnTo>
                  <a:pt x="10034270" y="1405382"/>
                </a:lnTo>
                <a:lnTo>
                  <a:pt x="10008362" y="1431290"/>
                </a:lnTo>
                <a:lnTo>
                  <a:pt x="9995408" y="1444244"/>
                </a:lnTo>
                <a:lnTo>
                  <a:pt x="10008362" y="1457210"/>
                </a:lnTo>
                <a:lnTo>
                  <a:pt x="10034270" y="1483106"/>
                </a:lnTo>
                <a:lnTo>
                  <a:pt x="10060178" y="1457210"/>
                </a:lnTo>
                <a:lnTo>
                  <a:pt x="10073132" y="1444244"/>
                </a:lnTo>
                <a:close/>
              </a:path>
            </a:pathLst>
          </a:custGeom>
          <a:solidFill>
            <a:srgbClr val="1B318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2975531" y="3689131"/>
            <a:ext cx="5143563" cy="2785872"/>
            <a:chOff x="3275076" y="3797672"/>
            <a:chExt cx="4475987" cy="2696451"/>
          </a:xfrm>
        </p:grpSpPr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75076" y="3823715"/>
              <a:ext cx="4475987" cy="263194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00984" y="3797672"/>
              <a:ext cx="4373879" cy="26964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3803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nb hp\Downloads\Attachments_cdod06@mail.ru_2024-04-22_13-52-08\салам 1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5834" y="378373"/>
            <a:ext cx="9726145" cy="64796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nb hp\Downloads\Attachments_cdod06@mail.ru_2024-04-22_13-52-08\WhatsApp Image 2024-04-22 at 18.30.58 (1)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14757" b="6035"/>
          <a:stretch>
            <a:fillRect/>
          </a:stretch>
        </p:blipFill>
        <p:spPr bwMode="auto">
          <a:xfrm>
            <a:off x="868183" y="362606"/>
            <a:ext cx="10403113" cy="61800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nb hp\Downloads\Attachments_cdod06@mail.ru_2024-04-22_13-52-08\WhatsApp Image 2024-04-22 at 18.43.08.jpeg"/>
          <p:cNvPicPr>
            <a:picLocks noChangeAspect="1" noChangeArrowheads="1"/>
          </p:cNvPicPr>
          <p:nvPr/>
        </p:nvPicPr>
        <p:blipFill>
          <a:blip r:embed="rId2"/>
          <a:srcRect t="16375" b="4646"/>
          <a:stretch>
            <a:fillRect/>
          </a:stretch>
        </p:blipFill>
        <p:spPr bwMode="auto">
          <a:xfrm>
            <a:off x="995854" y="457200"/>
            <a:ext cx="10205546" cy="6045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1999" cy="685799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11251" y="2634487"/>
            <a:ext cx="792988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560" dirty="0"/>
              <a:t>ЭКСКУРСИИ</a:t>
            </a:r>
            <a:endParaRPr sz="4000"/>
          </a:p>
          <a:p>
            <a:pPr marL="12700">
              <a:lnSpc>
                <a:spcPct val="100000"/>
              </a:lnSpc>
            </a:pPr>
            <a:r>
              <a:rPr sz="4000" spc="420" dirty="0"/>
              <a:t>«ПЕРВЫЕ</a:t>
            </a:r>
            <a:r>
              <a:rPr sz="4000" spc="-240" dirty="0"/>
              <a:t> </a:t>
            </a:r>
            <a:r>
              <a:rPr sz="4000" spc="630" dirty="0"/>
              <a:t>В</a:t>
            </a:r>
            <a:r>
              <a:rPr sz="4000" spc="-280" dirty="0"/>
              <a:t> </a:t>
            </a:r>
            <a:r>
              <a:rPr sz="4000" spc="490" dirty="0"/>
              <a:t>ПРОФЕССИИ»</a:t>
            </a:r>
            <a:endParaRPr sz="4000"/>
          </a:p>
        </p:txBody>
      </p:sp>
      <p:grpSp>
        <p:nvGrpSpPr>
          <p:cNvPr id="6" name="object 6"/>
          <p:cNvGrpSpPr/>
          <p:nvPr/>
        </p:nvGrpSpPr>
        <p:grpSpPr>
          <a:xfrm>
            <a:off x="304800" y="382524"/>
            <a:ext cx="11622405" cy="6110605"/>
            <a:chOff x="304800" y="382524"/>
            <a:chExt cx="11622405" cy="611060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34700" y="382524"/>
              <a:ext cx="992124" cy="136397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03681" y="560070"/>
              <a:ext cx="10101580" cy="0"/>
            </a:xfrm>
            <a:custGeom>
              <a:avLst/>
              <a:gdLst/>
              <a:ahLst/>
              <a:cxnLst/>
              <a:rect l="l" t="t" r="r" b="b"/>
              <a:pathLst>
                <a:path w="10101580">
                  <a:moveTo>
                    <a:pt x="0" y="0"/>
                  </a:moveTo>
                  <a:lnTo>
                    <a:pt x="10101199" y="0"/>
                  </a:lnTo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78713" y="5327508"/>
              <a:ext cx="1793377" cy="97634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4800" y="5640324"/>
              <a:ext cx="3019805" cy="85274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16636" y="5830824"/>
              <a:ext cx="2607945" cy="483234"/>
            </a:xfrm>
            <a:custGeom>
              <a:avLst/>
              <a:gdLst/>
              <a:ahLst/>
              <a:cxnLst/>
              <a:rect l="l" t="t" r="r" b="b"/>
              <a:pathLst>
                <a:path w="2607945" h="483235">
                  <a:moveTo>
                    <a:pt x="0" y="241553"/>
                  </a:moveTo>
                  <a:lnTo>
                    <a:pt x="4907" y="192870"/>
                  </a:lnTo>
                  <a:lnTo>
                    <a:pt x="18983" y="147527"/>
                  </a:lnTo>
                  <a:lnTo>
                    <a:pt x="41255" y="106495"/>
                  </a:lnTo>
                  <a:lnTo>
                    <a:pt x="70751" y="70746"/>
                  </a:lnTo>
                  <a:lnTo>
                    <a:pt x="106501" y="41251"/>
                  </a:lnTo>
                  <a:lnTo>
                    <a:pt x="147532" y="18981"/>
                  </a:lnTo>
                  <a:lnTo>
                    <a:pt x="192874" y="4907"/>
                  </a:lnTo>
                  <a:lnTo>
                    <a:pt x="241554" y="0"/>
                  </a:lnTo>
                  <a:lnTo>
                    <a:pt x="2366010" y="0"/>
                  </a:lnTo>
                  <a:lnTo>
                    <a:pt x="2414675" y="4907"/>
                  </a:lnTo>
                  <a:lnTo>
                    <a:pt x="2460009" y="18981"/>
                  </a:lnTo>
                  <a:lnTo>
                    <a:pt x="2501040" y="41251"/>
                  </a:lnTo>
                  <a:lnTo>
                    <a:pt x="2536793" y="70746"/>
                  </a:lnTo>
                  <a:lnTo>
                    <a:pt x="2566295" y="106495"/>
                  </a:lnTo>
                  <a:lnTo>
                    <a:pt x="2588573" y="147527"/>
                  </a:lnTo>
                  <a:lnTo>
                    <a:pt x="2602654" y="192870"/>
                  </a:lnTo>
                  <a:lnTo>
                    <a:pt x="2607564" y="241553"/>
                  </a:lnTo>
                  <a:lnTo>
                    <a:pt x="2602654" y="290233"/>
                  </a:lnTo>
                  <a:lnTo>
                    <a:pt x="2588573" y="335575"/>
                  </a:lnTo>
                  <a:lnTo>
                    <a:pt x="2566295" y="376606"/>
                  </a:lnTo>
                  <a:lnTo>
                    <a:pt x="2536793" y="412356"/>
                  </a:lnTo>
                  <a:lnTo>
                    <a:pt x="2501040" y="441852"/>
                  </a:lnTo>
                  <a:lnTo>
                    <a:pt x="2460009" y="464124"/>
                  </a:lnTo>
                  <a:lnTo>
                    <a:pt x="2414675" y="478200"/>
                  </a:lnTo>
                  <a:lnTo>
                    <a:pt x="2366010" y="483107"/>
                  </a:lnTo>
                  <a:lnTo>
                    <a:pt x="241554" y="483107"/>
                  </a:lnTo>
                  <a:lnTo>
                    <a:pt x="192874" y="478200"/>
                  </a:lnTo>
                  <a:lnTo>
                    <a:pt x="147532" y="464124"/>
                  </a:lnTo>
                  <a:lnTo>
                    <a:pt x="106501" y="441852"/>
                  </a:lnTo>
                  <a:lnTo>
                    <a:pt x="70751" y="412356"/>
                  </a:lnTo>
                  <a:lnTo>
                    <a:pt x="41255" y="376606"/>
                  </a:lnTo>
                  <a:lnTo>
                    <a:pt x="18983" y="335575"/>
                  </a:lnTo>
                  <a:lnTo>
                    <a:pt x="4907" y="290233"/>
                  </a:lnTo>
                  <a:lnTo>
                    <a:pt x="0" y="241553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825500" y="5901029"/>
            <a:ext cx="19888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50" dirty="0">
                <a:solidFill>
                  <a:srgbClr val="FFFFFF"/>
                </a:solidFill>
                <a:latin typeface="Trebuchet MS"/>
                <a:cs typeface="Trebuchet MS"/>
              </a:rPr>
              <a:t>Уз</a:t>
            </a:r>
            <a:r>
              <a:rPr sz="1800" spc="55" dirty="0">
                <a:solidFill>
                  <a:srgbClr val="FFFFFF"/>
                </a:solidFill>
                <a:latin typeface="Trebuchet MS"/>
                <a:cs typeface="Trebuchet MS"/>
              </a:rPr>
              <a:t>н</a:t>
            </a:r>
            <a:r>
              <a:rPr sz="1800" spc="35" dirty="0">
                <a:solidFill>
                  <a:srgbClr val="FFFFFF"/>
                </a:solidFill>
                <a:latin typeface="Trebuchet MS"/>
                <a:cs typeface="Trebuchet MS"/>
              </a:rPr>
              <a:t>ать</a:t>
            </a:r>
            <a:r>
              <a:rPr sz="18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85" dirty="0">
                <a:solidFill>
                  <a:srgbClr val="FFFFFF"/>
                </a:solidFill>
                <a:latin typeface="Trebuchet MS"/>
                <a:cs typeface="Trebuchet MS"/>
              </a:rPr>
              <a:t>о</a:t>
            </a:r>
            <a:r>
              <a:rPr sz="18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Trebuchet MS"/>
                <a:cs typeface="Trebuchet MS"/>
              </a:rPr>
              <a:t>п</a:t>
            </a:r>
            <a:r>
              <a:rPr sz="1800" spc="70" dirty="0">
                <a:solidFill>
                  <a:srgbClr val="FFFFFF"/>
                </a:solidFill>
                <a:latin typeface="Trebuchet MS"/>
                <a:cs typeface="Trebuchet MS"/>
              </a:rPr>
              <a:t>р</a:t>
            </a:r>
            <a:r>
              <a:rPr sz="1800" spc="25" dirty="0">
                <a:solidFill>
                  <a:srgbClr val="FFFFFF"/>
                </a:solidFill>
                <a:latin typeface="Trebuchet MS"/>
                <a:cs typeface="Trebuchet MS"/>
              </a:rPr>
              <a:t>ое</a:t>
            </a:r>
            <a:r>
              <a:rPr sz="1800" spc="15" dirty="0">
                <a:solidFill>
                  <a:srgbClr val="FFFFFF"/>
                </a:solidFill>
                <a:latin typeface="Trebuchet MS"/>
                <a:cs typeface="Trebuchet MS"/>
              </a:rPr>
              <a:t>ктах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489959" y="5751576"/>
            <a:ext cx="1452880" cy="561340"/>
            <a:chOff x="3489959" y="5751576"/>
            <a:chExt cx="1452880" cy="561340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99687" y="5876544"/>
              <a:ext cx="324612" cy="32461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29327" y="5897880"/>
              <a:ext cx="265175" cy="26517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499865" y="5761482"/>
              <a:ext cx="1432560" cy="541020"/>
            </a:xfrm>
            <a:custGeom>
              <a:avLst/>
              <a:gdLst/>
              <a:ahLst/>
              <a:cxnLst/>
              <a:rect l="l" t="t" r="r" b="b"/>
              <a:pathLst>
                <a:path w="1432560" h="541020">
                  <a:moveTo>
                    <a:pt x="0" y="270510"/>
                  </a:moveTo>
                  <a:lnTo>
                    <a:pt x="4346" y="221884"/>
                  </a:lnTo>
                  <a:lnTo>
                    <a:pt x="16876" y="176118"/>
                  </a:lnTo>
                  <a:lnTo>
                    <a:pt x="36830" y="133976"/>
                  </a:lnTo>
                  <a:lnTo>
                    <a:pt x="63443" y="96222"/>
                  </a:lnTo>
                  <a:lnTo>
                    <a:pt x="95955" y="63619"/>
                  </a:lnTo>
                  <a:lnTo>
                    <a:pt x="133604" y="36931"/>
                  </a:lnTo>
                  <a:lnTo>
                    <a:pt x="175626" y="16923"/>
                  </a:lnTo>
                  <a:lnTo>
                    <a:pt x="221262" y="4358"/>
                  </a:lnTo>
                  <a:lnTo>
                    <a:pt x="269748" y="0"/>
                  </a:lnTo>
                  <a:lnTo>
                    <a:pt x="318233" y="4358"/>
                  </a:lnTo>
                  <a:lnTo>
                    <a:pt x="363869" y="16923"/>
                  </a:lnTo>
                  <a:lnTo>
                    <a:pt x="405892" y="36931"/>
                  </a:lnTo>
                  <a:lnTo>
                    <a:pt x="443540" y="63619"/>
                  </a:lnTo>
                  <a:lnTo>
                    <a:pt x="476052" y="96222"/>
                  </a:lnTo>
                  <a:lnTo>
                    <a:pt x="502666" y="133976"/>
                  </a:lnTo>
                  <a:lnTo>
                    <a:pt x="522619" y="176118"/>
                  </a:lnTo>
                  <a:lnTo>
                    <a:pt x="535149" y="221884"/>
                  </a:lnTo>
                  <a:lnTo>
                    <a:pt x="539496" y="270510"/>
                  </a:lnTo>
                  <a:lnTo>
                    <a:pt x="535149" y="319135"/>
                  </a:lnTo>
                  <a:lnTo>
                    <a:pt x="522619" y="364901"/>
                  </a:lnTo>
                  <a:lnTo>
                    <a:pt x="502665" y="407043"/>
                  </a:lnTo>
                  <a:lnTo>
                    <a:pt x="476052" y="444797"/>
                  </a:lnTo>
                  <a:lnTo>
                    <a:pt x="443540" y="477400"/>
                  </a:lnTo>
                  <a:lnTo>
                    <a:pt x="405891" y="504088"/>
                  </a:lnTo>
                  <a:lnTo>
                    <a:pt x="363869" y="524096"/>
                  </a:lnTo>
                  <a:lnTo>
                    <a:pt x="318233" y="536661"/>
                  </a:lnTo>
                  <a:lnTo>
                    <a:pt x="269748" y="541020"/>
                  </a:lnTo>
                  <a:lnTo>
                    <a:pt x="221262" y="536661"/>
                  </a:lnTo>
                  <a:lnTo>
                    <a:pt x="175626" y="524096"/>
                  </a:lnTo>
                  <a:lnTo>
                    <a:pt x="133603" y="504088"/>
                  </a:lnTo>
                  <a:lnTo>
                    <a:pt x="95955" y="477400"/>
                  </a:lnTo>
                  <a:lnTo>
                    <a:pt x="63443" y="444797"/>
                  </a:lnTo>
                  <a:lnTo>
                    <a:pt x="36829" y="407043"/>
                  </a:lnTo>
                  <a:lnTo>
                    <a:pt x="16876" y="364901"/>
                  </a:lnTo>
                  <a:lnTo>
                    <a:pt x="4346" y="319135"/>
                  </a:lnTo>
                  <a:lnTo>
                    <a:pt x="0" y="270510"/>
                  </a:lnTo>
                  <a:close/>
                </a:path>
                <a:path w="1432560" h="541020">
                  <a:moveTo>
                    <a:pt x="893063" y="270510"/>
                  </a:moveTo>
                  <a:lnTo>
                    <a:pt x="897410" y="221884"/>
                  </a:lnTo>
                  <a:lnTo>
                    <a:pt x="909940" y="176118"/>
                  </a:lnTo>
                  <a:lnTo>
                    <a:pt x="929894" y="133976"/>
                  </a:lnTo>
                  <a:lnTo>
                    <a:pt x="956507" y="96222"/>
                  </a:lnTo>
                  <a:lnTo>
                    <a:pt x="989019" y="63619"/>
                  </a:lnTo>
                  <a:lnTo>
                    <a:pt x="1026668" y="36931"/>
                  </a:lnTo>
                  <a:lnTo>
                    <a:pt x="1068690" y="16923"/>
                  </a:lnTo>
                  <a:lnTo>
                    <a:pt x="1114326" y="4358"/>
                  </a:lnTo>
                  <a:lnTo>
                    <a:pt x="1162812" y="0"/>
                  </a:lnTo>
                  <a:lnTo>
                    <a:pt x="1211297" y="4358"/>
                  </a:lnTo>
                  <a:lnTo>
                    <a:pt x="1256933" y="16923"/>
                  </a:lnTo>
                  <a:lnTo>
                    <a:pt x="1298956" y="36931"/>
                  </a:lnTo>
                  <a:lnTo>
                    <a:pt x="1336604" y="63619"/>
                  </a:lnTo>
                  <a:lnTo>
                    <a:pt x="1369116" y="96222"/>
                  </a:lnTo>
                  <a:lnTo>
                    <a:pt x="1395730" y="133976"/>
                  </a:lnTo>
                  <a:lnTo>
                    <a:pt x="1415683" y="176118"/>
                  </a:lnTo>
                  <a:lnTo>
                    <a:pt x="1428213" y="221884"/>
                  </a:lnTo>
                  <a:lnTo>
                    <a:pt x="1432560" y="270510"/>
                  </a:lnTo>
                  <a:lnTo>
                    <a:pt x="1428213" y="319135"/>
                  </a:lnTo>
                  <a:lnTo>
                    <a:pt x="1415683" y="364901"/>
                  </a:lnTo>
                  <a:lnTo>
                    <a:pt x="1395729" y="407043"/>
                  </a:lnTo>
                  <a:lnTo>
                    <a:pt x="1369116" y="444797"/>
                  </a:lnTo>
                  <a:lnTo>
                    <a:pt x="1336604" y="477400"/>
                  </a:lnTo>
                  <a:lnTo>
                    <a:pt x="1298955" y="504088"/>
                  </a:lnTo>
                  <a:lnTo>
                    <a:pt x="1256933" y="524096"/>
                  </a:lnTo>
                  <a:lnTo>
                    <a:pt x="1211297" y="536661"/>
                  </a:lnTo>
                  <a:lnTo>
                    <a:pt x="1162812" y="541020"/>
                  </a:lnTo>
                  <a:lnTo>
                    <a:pt x="1114326" y="536661"/>
                  </a:lnTo>
                  <a:lnTo>
                    <a:pt x="1068690" y="524096"/>
                  </a:lnTo>
                  <a:lnTo>
                    <a:pt x="1026668" y="504088"/>
                  </a:lnTo>
                  <a:lnTo>
                    <a:pt x="989019" y="477400"/>
                  </a:lnTo>
                  <a:lnTo>
                    <a:pt x="956507" y="444797"/>
                  </a:lnTo>
                  <a:lnTo>
                    <a:pt x="929894" y="407043"/>
                  </a:lnTo>
                  <a:lnTo>
                    <a:pt x="909940" y="364901"/>
                  </a:lnTo>
                  <a:lnTo>
                    <a:pt x="897410" y="319135"/>
                  </a:lnTo>
                  <a:lnTo>
                    <a:pt x="893063" y="270510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14179" y="1389764"/>
            <a:ext cx="7727950" cy="5067300"/>
            <a:chOff x="2214179" y="1389764"/>
            <a:chExt cx="7727950" cy="50673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14179" y="1389764"/>
              <a:ext cx="7727826" cy="506675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398775" y="1548383"/>
              <a:ext cx="7370445" cy="4761230"/>
            </a:xfrm>
            <a:custGeom>
              <a:avLst/>
              <a:gdLst/>
              <a:ahLst/>
              <a:cxnLst/>
              <a:rect l="l" t="t" r="r" b="b"/>
              <a:pathLst>
                <a:path w="7370445" h="4761230">
                  <a:moveTo>
                    <a:pt x="7229602" y="0"/>
                  </a:moveTo>
                  <a:lnTo>
                    <a:pt x="140462" y="0"/>
                  </a:lnTo>
                  <a:lnTo>
                    <a:pt x="96056" y="7158"/>
                  </a:lnTo>
                  <a:lnTo>
                    <a:pt x="57497" y="27094"/>
                  </a:lnTo>
                  <a:lnTo>
                    <a:pt x="27094" y="57497"/>
                  </a:lnTo>
                  <a:lnTo>
                    <a:pt x="7158" y="96056"/>
                  </a:lnTo>
                  <a:lnTo>
                    <a:pt x="0" y="140462"/>
                  </a:lnTo>
                  <a:lnTo>
                    <a:pt x="0" y="4620526"/>
                  </a:lnTo>
                  <a:lnTo>
                    <a:pt x="7158" y="4664920"/>
                  </a:lnTo>
                  <a:lnTo>
                    <a:pt x="27094" y="4703475"/>
                  </a:lnTo>
                  <a:lnTo>
                    <a:pt x="57497" y="4733878"/>
                  </a:lnTo>
                  <a:lnTo>
                    <a:pt x="96056" y="4753816"/>
                  </a:lnTo>
                  <a:lnTo>
                    <a:pt x="140462" y="4760976"/>
                  </a:lnTo>
                  <a:lnTo>
                    <a:pt x="7229602" y="4760976"/>
                  </a:lnTo>
                  <a:lnTo>
                    <a:pt x="7274007" y="4753816"/>
                  </a:lnTo>
                  <a:lnTo>
                    <a:pt x="7312566" y="4733878"/>
                  </a:lnTo>
                  <a:lnTo>
                    <a:pt x="7342969" y="4703475"/>
                  </a:lnTo>
                  <a:lnTo>
                    <a:pt x="7362905" y="4664920"/>
                  </a:lnTo>
                  <a:lnTo>
                    <a:pt x="7370064" y="4620526"/>
                  </a:lnTo>
                  <a:lnTo>
                    <a:pt x="7370064" y="140462"/>
                  </a:lnTo>
                  <a:lnTo>
                    <a:pt x="7362905" y="96056"/>
                  </a:lnTo>
                  <a:lnTo>
                    <a:pt x="7342969" y="57497"/>
                  </a:lnTo>
                  <a:lnTo>
                    <a:pt x="7312566" y="27094"/>
                  </a:lnTo>
                  <a:lnTo>
                    <a:pt x="7274007" y="7158"/>
                  </a:lnTo>
                  <a:lnTo>
                    <a:pt x="72296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930008" y="2034032"/>
            <a:ext cx="15189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spc="60" dirty="0">
                <a:latin typeface="Trebuchet MS"/>
                <a:cs typeface="Trebuchet MS"/>
              </a:rPr>
              <a:t>П</a:t>
            </a:r>
            <a:r>
              <a:rPr sz="900" spc="35" dirty="0">
                <a:latin typeface="Trebuchet MS"/>
                <a:cs typeface="Trebuchet MS"/>
              </a:rPr>
              <a:t>р</a:t>
            </a:r>
            <a:r>
              <a:rPr sz="900" spc="20" dirty="0">
                <a:latin typeface="Trebuchet MS"/>
                <a:cs typeface="Trebuchet MS"/>
              </a:rPr>
              <a:t>о</a:t>
            </a:r>
            <a:r>
              <a:rPr sz="900" spc="40" dirty="0">
                <a:latin typeface="Trebuchet MS"/>
                <a:cs typeface="Trebuchet MS"/>
              </a:rPr>
              <a:t>ф</a:t>
            </a:r>
            <a:r>
              <a:rPr sz="900" spc="20" dirty="0">
                <a:latin typeface="Trebuchet MS"/>
                <a:cs typeface="Trebuchet MS"/>
              </a:rPr>
              <a:t>и</a:t>
            </a:r>
            <a:r>
              <a:rPr sz="900" dirty="0">
                <a:latin typeface="Trebuchet MS"/>
                <a:cs typeface="Trebuchet MS"/>
              </a:rPr>
              <a:t>л</a:t>
            </a:r>
            <a:r>
              <a:rPr sz="900" spc="5" dirty="0">
                <a:latin typeface="Trebuchet MS"/>
                <a:cs typeface="Trebuchet MS"/>
              </a:rPr>
              <a:t>ь</a:t>
            </a:r>
            <a:r>
              <a:rPr sz="900" spc="15" dirty="0">
                <a:latin typeface="Trebuchet MS"/>
                <a:cs typeface="Trebuchet MS"/>
              </a:rPr>
              <a:t>н</a:t>
            </a:r>
            <a:r>
              <a:rPr sz="900" spc="25" dirty="0">
                <a:latin typeface="Trebuchet MS"/>
                <a:cs typeface="Trebuchet MS"/>
              </a:rPr>
              <a:t>ы</a:t>
            </a:r>
            <a:r>
              <a:rPr sz="900" spc="20" dirty="0">
                <a:latin typeface="Trebuchet MS"/>
                <a:cs typeface="Trebuchet MS"/>
              </a:rPr>
              <a:t>е</a:t>
            </a:r>
            <a:r>
              <a:rPr sz="900" spc="-105" dirty="0">
                <a:latin typeface="Trebuchet MS"/>
                <a:cs typeface="Trebuchet MS"/>
              </a:rPr>
              <a:t> </a:t>
            </a:r>
            <a:r>
              <a:rPr sz="900" spc="10" dirty="0">
                <a:latin typeface="Trebuchet MS"/>
                <a:cs typeface="Trebuchet MS"/>
              </a:rPr>
              <a:t>в</a:t>
            </a:r>
            <a:r>
              <a:rPr sz="900" spc="-5" dirty="0">
                <a:latin typeface="Trebuchet MS"/>
                <a:cs typeface="Trebuchet MS"/>
              </a:rPr>
              <a:t>у</a:t>
            </a:r>
            <a:r>
              <a:rPr sz="900" spc="30" dirty="0">
                <a:latin typeface="Trebuchet MS"/>
                <a:cs typeface="Trebuchet MS"/>
              </a:rPr>
              <a:t>з</a:t>
            </a:r>
            <a:r>
              <a:rPr sz="900" spc="50" dirty="0">
                <a:latin typeface="Trebuchet MS"/>
                <a:cs typeface="Trebuchet MS"/>
              </a:rPr>
              <a:t>ы</a:t>
            </a:r>
            <a:r>
              <a:rPr sz="900" spc="-45" dirty="0">
                <a:latin typeface="Trebuchet MS"/>
                <a:cs typeface="Trebuchet MS"/>
              </a:rPr>
              <a:t>,  </a:t>
            </a:r>
            <a:r>
              <a:rPr sz="900" spc="35" dirty="0">
                <a:latin typeface="Trebuchet MS"/>
                <a:cs typeface="Trebuchet MS"/>
              </a:rPr>
              <a:t>ор</a:t>
            </a:r>
            <a:r>
              <a:rPr sz="900" spc="-15" dirty="0">
                <a:latin typeface="Trebuchet MS"/>
                <a:cs typeface="Trebuchet MS"/>
              </a:rPr>
              <a:t>г</a:t>
            </a:r>
            <a:r>
              <a:rPr sz="900" spc="25" dirty="0">
                <a:latin typeface="Trebuchet MS"/>
                <a:cs typeface="Trebuchet MS"/>
              </a:rPr>
              <a:t>а</a:t>
            </a:r>
            <a:r>
              <a:rPr sz="900" spc="15" dirty="0">
                <a:latin typeface="Trebuchet MS"/>
                <a:cs typeface="Trebuchet MS"/>
              </a:rPr>
              <a:t>н</a:t>
            </a:r>
            <a:r>
              <a:rPr sz="900" spc="20" dirty="0">
                <a:latin typeface="Trebuchet MS"/>
                <a:cs typeface="Trebuchet MS"/>
              </a:rPr>
              <a:t>и</a:t>
            </a:r>
            <a:r>
              <a:rPr sz="900" spc="40" dirty="0">
                <a:latin typeface="Trebuchet MS"/>
                <a:cs typeface="Trebuchet MS"/>
              </a:rPr>
              <a:t>зац</a:t>
            </a:r>
            <a:r>
              <a:rPr sz="900" spc="20" dirty="0">
                <a:latin typeface="Trebuchet MS"/>
                <a:cs typeface="Trebuchet MS"/>
              </a:rPr>
              <a:t>ии</a:t>
            </a:r>
            <a:r>
              <a:rPr sz="900" spc="-65" dirty="0">
                <a:latin typeface="Trebuchet MS"/>
                <a:cs typeface="Trebuchet MS"/>
              </a:rPr>
              <a:t> </a:t>
            </a:r>
            <a:r>
              <a:rPr sz="900" spc="105" dirty="0">
                <a:latin typeface="Trebuchet MS"/>
                <a:cs typeface="Trebuchet MS"/>
              </a:rPr>
              <a:t>С</a:t>
            </a:r>
            <a:r>
              <a:rPr sz="900" spc="60" dirty="0">
                <a:latin typeface="Trebuchet MS"/>
                <a:cs typeface="Trebuchet MS"/>
              </a:rPr>
              <a:t>П</a:t>
            </a:r>
            <a:r>
              <a:rPr sz="900" spc="75" dirty="0">
                <a:latin typeface="Trebuchet MS"/>
                <a:cs typeface="Trebuchet MS"/>
              </a:rPr>
              <a:t>О</a:t>
            </a:r>
            <a:r>
              <a:rPr sz="900" spc="-45" dirty="0">
                <a:latin typeface="Trebuchet MS"/>
                <a:cs typeface="Trebuchet MS"/>
              </a:rPr>
              <a:t> </a:t>
            </a:r>
            <a:r>
              <a:rPr sz="900" spc="35" dirty="0">
                <a:latin typeface="Trebuchet MS"/>
                <a:cs typeface="Trebuchet MS"/>
              </a:rPr>
              <a:t>р</a:t>
            </a:r>
            <a:r>
              <a:rPr sz="900" spc="20" dirty="0">
                <a:latin typeface="Trebuchet MS"/>
                <a:cs typeface="Trebuchet MS"/>
              </a:rPr>
              <a:t>е</a:t>
            </a:r>
            <a:r>
              <a:rPr sz="900" spc="-15" dirty="0">
                <a:latin typeface="Trebuchet MS"/>
                <a:cs typeface="Trebuchet MS"/>
              </a:rPr>
              <a:t>г</a:t>
            </a:r>
            <a:r>
              <a:rPr sz="900" spc="20" dirty="0">
                <a:latin typeface="Trebuchet MS"/>
                <a:cs typeface="Trebuchet MS"/>
              </a:rPr>
              <a:t>и</a:t>
            </a:r>
            <a:r>
              <a:rPr sz="900" spc="30" dirty="0">
                <a:latin typeface="Trebuchet MS"/>
                <a:cs typeface="Trebuchet MS"/>
              </a:rPr>
              <a:t>он</a:t>
            </a:r>
            <a:r>
              <a:rPr sz="900" spc="20" dirty="0">
                <a:latin typeface="Trebuchet MS"/>
                <a:cs typeface="Trebuchet MS"/>
              </a:rPr>
              <a:t>а</a:t>
            </a:r>
            <a:r>
              <a:rPr sz="900" spc="-55" dirty="0">
                <a:latin typeface="Trebuchet MS"/>
                <a:cs typeface="Trebuchet MS"/>
              </a:rPr>
              <a:t>.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39280" y="3990213"/>
            <a:ext cx="3016885" cy="9855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b="1" spc="114" dirty="0">
                <a:latin typeface="Tahoma"/>
                <a:cs typeface="Tahoma"/>
              </a:rPr>
              <a:t>2</a:t>
            </a:r>
            <a:r>
              <a:rPr sz="900" b="1" spc="75" dirty="0">
                <a:latin typeface="Tahoma"/>
                <a:cs typeface="Tahoma"/>
              </a:rPr>
              <a:t>.</a:t>
            </a:r>
            <a:r>
              <a:rPr sz="900" b="1" spc="-45" dirty="0">
                <a:latin typeface="Tahoma"/>
                <a:cs typeface="Tahoma"/>
              </a:rPr>
              <a:t> </a:t>
            </a:r>
            <a:r>
              <a:rPr sz="900" spc="60" dirty="0">
                <a:latin typeface="Trebuchet MS"/>
                <a:cs typeface="Trebuchet MS"/>
              </a:rPr>
              <a:t>П</a:t>
            </a:r>
            <a:r>
              <a:rPr sz="900" spc="45" dirty="0">
                <a:latin typeface="Trebuchet MS"/>
                <a:cs typeface="Trebuchet MS"/>
              </a:rPr>
              <a:t>осещ</a:t>
            </a:r>
            <a:r>
              <a:rPr sz="900" spc="20" dirty="0">
                <a:latin typeface="Trebuchet MS"/>
                <a:cs typeface="Trebuchet MS"/>
              </a:rPr>
              <a:t>е</a:t>
            </a:r>
            <a:r>
              <a:rPr sz="900" spc="15" dirty="0">
                <a:latin typeface="Trebuchet MS"/>
                <a:cs typeface="Trebuchet MS"/>
              </a:rPr>
              <a:t>н</a:t>
            </a:r>
            <a:r>
              <a:rPr sz="900" spc="20" dirty="0">
                <a:latin typeface="Trebuchet MS"/>
                <a:cs typeface="Trebuchet MS"/>
              </a:rPr>
              <a:t>ие</a:t>
            </a:r>
            <a:r>
              <a:rPr sz="900" spc="-80" dirty="0">
                <a:latin typeface="Trebuchet MS"/>
                <a:cs typeface="Trebuchet MS"/>
              </a:rPr>
              <a:t> </a:t>
            </a:r>
            <a:r>
              <a:rPr sz="900" spc="20" dirty="0">
                <a:latin typeface="Trebuchet MS"/>
                <a:cs typeface="Trebuchet MS"/>
              </a:rPr>
              <a:t>п</a:t>
            </a:r>
            <a:r>
              <a:rPr sz="900" spc="35" dirty="0">
                <a:latin typeface="Trebuchet MS"/>
                <a:cs typeface="Trebuchet MS"/>
              </a:rPr>
              <a:t>р</a:t>
            </a:r>
            <a:r>
              <a:rPr sz="900" spc="20" dirty="0">
                <a:latin typeface="Trebuchet MS"/>
                <a:cs typeface="Trebuchet MS"/>
              </a:rPr>
              <a:t>о</a:t>
            </a:r>
            <a:r>
              <a:rPr sz="900" spc="40" dirty="0">
                <a:latin typeface="Trebuchet MS"/>
                <a:cs typeface="Trebuchet MS"/>
              </a:rPr>
              <a:t>ф</a:t>
            </a:r>
            <a:r>
              <a:rPr sz="900" spc="20" dirty="0">
                <a:latin typeface="Trebuchet MS"/>
                <a:cs typeface="Trebuchet MS"/>
              </a:rPr>
              <a:t>и</a:t>
            </a:r>
            <a:r>
              <a:rPr sz="900" dirty="0">
                <a:latin typeface="Trebuchet MS"/>
                <a:cs typeface="Trebuchet MS"/>
              </a:rPr>
              <a:t>л</a:t>
            </a:r>
            <a:r>
              <a:rPr sz="900" spc="5" dirty="0">
                <a:latin typeface="Trebuchet MS"/>
                <a:cs typeface="Trebuchet MS"/>
              </a:rPr>
              <a:t>ь</a:t>
            </a:r>
            <a:r>
              <a:rPr sz="900" spc="15" dirty="0">
                <a:latin typeface="Trebuchet MS"/>
                <a:cs typeface="Trebuchet MS"/>
              </a:rPr>
              <a:t>н</a:t>
            </a:r>
            <a:r>
              <a:rPr sz="900" spc="25" dirty="0">
                <a:latin typeface="Trebuchet MS"/>
                <a:cs typeface="Trebuchet MS"/>
              </a:rPr>
              <a:t>ы</a:t>
            </a:r>
            <a:r>
              <a:rPr sz="900" spc="-25" dirty="0">
                <a:latin typeface="Trebuchet MS"/>
                <a:cs typeface="Trebuchet MS"/>
              </a:rPr>
              <a:t>х</a:t>
            </a:r>
            <a:r>
              <a:rPr sz="900" spc="-95" dirty="0">
                <a:latin typeface="Trebuchet MS"/>
                <a:cs typeface="Trebuchet MS"/>
              </a:rPr>
              <a:t> </a:t>
            </a:r>
            <a:r>
              <a:rPr sz="900" spc="40" dirty="0">
                <a:latin typeface="Trebuchet MS"/>
                <a:cs typeface="Trebuchet MS"/>
              </a:rPr>
              <a:t>о</a:t>
            </a:r>
            <a:r>
              <a:rPr sz="900" spc="35" dirty="0">
                <a:latin typeface="Trebuchet MS"/>
                <a:cs typeface="Trebuchet MS"/>
              </a:rPr>
              <a:t>бр</a:t>
            </a:r>
            <a:r>
              <a:rPr sz="900" spc="25" dirty="0">
                <a:latin typeface="Trebuchet MS"/>
                <a:cs typeface="Trebuchet MS"/>
              </a:rPr>
              <a:t>а</a:t>
            </a:r>
            <a:r>
              <a:rPr sz="900" spc="50" dirty="0">
                <a:latin typeface="Trebuchet MS"/>
                <a:cs typeface="Trebuchet MS"/>
              </a:rPr>
              <a:t>зо</a:t>
            </a:r>
            <a:r>
              <a:rPr sz="900" spc="10" dirty="0">
                <a:latin typeface="Trebuchet MS"/>
                <a:cs typeface="Trebuchet MS"/>
              </a:rPr>
              <a:t>в</a:t>
            </a:r>
            <a:r>
              <a:rPr sz="900" spc="25" dirty="0">
                <a:latin typeface="Trebuchet MS"/>
                <a:cs typeface="Trebuchet MS"/>
              </a:rPr>
              <a:t>а</a:t>
            </a:r>
            <a:r>
              <a:rPr sz="900" spc="15" dirty="0">
                <a:latin typeface="Trebuchet MS"/>
                <a:cs typeface="Trebuchet MS"/>
              </a:rPr>
              <a:t>те</a:t>
            </a:r>
            <a:r>
              <a:rPr sz="900" dirty="0">
                <a:latin typeface="Trebuchet MS"/>
                <a:cs typeface="Trebuchet MS"/>
              </a:rPr>
              <a:t>л</a:t>
            </a:r>
            <a:r>
              <a:rPr sz="900" spc="5" dirty="0">
                <a:latin typeface="Trebuchet MS"/>
                <a:cs typeface="Trebuchet MS"/>
              </a:rPr>
              <a:t>ь</a:t>
            </a:r>
            <a:r>
              <a:rPr sz="900" spc="15" dirty="0">
                <a:latin typeface="Trebuchet MS"/>
                <a:cs typeface="Trebuchet MS"/>
              </a:rPr>
              <a:t>н</a:t>
            </a:r>
            <a:r>
              <a:rPr sz="900" spc="25" dirty="0">
                <a:latin typeface="Trebuchet MS"/>
                <a:cs typeface="Trebuchet MS"/>
              </a:rPr>
              <a:t>ы</a:t>
            </a:r>
            <a:r>
              <a:rPr sz="900" spc="-20" dirty="0">
                <a:latin typeface="Trebuchet MS"/>
                <a:cs typeface="Trebuchet MS"/>
              </a:rPr>
              <a:t>х  </a:t>
            </a:r>
            <a:r>
              <a:rPr sz="900" spc="25" dirty="0">
                <a:latin typeface="Trebuchet MS"/>
                <a:cs typeface="Trebuchet MS"/>
              </a:rPr>
              <a:t>организаций</a:t>
            </a:r>
            <a:r>
              <a:rPr sz="900" spc="-65" dirty="0">
                <a:latin typeface="Trebuchet MS"/>
                <a:cs typeface="Trebuchet MS"/>
              </a:rPr>
              <a:t> </a:t>
            </a:r>
            <a:r>
              <a:rPr sz="900" spc="25" dirty="0">
                <a:latin typeface="Trebuchet MS"/>
                <a:cs typeface="Trebuchet MS"/>
              </a:rPr>
              <a:t>высшего</a:t>
            </a:r>
            <a:r>
              <a:rPr sz="900" spc="-60" dirty="0">
                <a:latin typeface="Trebuchet MS"/>
                <a:cs typeface="Trebuchet MS"/>
              </a:rPr>
              <a:t> </a:t>
            </a:r>
            <a:r>
              <a:rPr sz="900" spc="20" dirty="0">
                <a:latin typeface="Trebuchet MS"/>
                <a:cs typeface="Trebuchet MS"/>
              </a:rPr>
              <a:t>и</a:t>
            </a:r>
            <a:r>
              <a:rPr sz="900" spc="-65" dirty="0">
                <a:latin typeface="Trebuchet MS"/>
                <a:cs typeface="Trebuchet MS"/>
              </a:rPr>
              <a:t> </a:t>
            </a:r>
            <a:r>
              <a:rPr sz="900" spc="20" dirty="0">
                <a:latin typeface="Trebuchet MS"/>
                <a:cs typeface="Trebuchet MS"/>
              </a:rPr>
              <a:t>среднего</a:t>
            </a:r>
            <a:r>
              <a:rPr sz="900" spc="-80" dirty="0">
                <a:latin typeface="Trebuchet MS"/>
                <a:cs typeface="Trebuchet MS"/>
              </a:rPr>
              <a:t> </a:t>
            </a:r>
            <a:r>
              <a:rPr sz="900" spc="25" dirty="0">
                <a:latin typeface="Trebuchet MS"/>
                <a:cs typeface="Trebuchet MS"/>
              </a:rPr>
              <a:t>профессионального </a:t>
            </a:r>
            <a:r>
              <a:rPr sz="900" spc="-254" dirty="0">
                <a:latin typeface="Trebuchet MS"/>
                <a:cs typeface="Trebuchet MS"/>
              </a:rPr>
              <a:t> </a:t>
            </a:r>
            <a:r>
              <a:rPr sz="900" spc="40" dirty="0">
                <a:latin typeface="Trebuchet MS"/>
                <a:cs typeface="Trebuchet MS"/>
              </a:rPr>
              <a:t>о</a:t>
            </a:r>
            <a:r>
              <a:rPr sz="900" spc="35" dirty="0">
                <a:latin typeface="Trebuchet MS"/>
                <a:cs typeface="Trebuchet MS"/>
              </a:rPr>
              <a:t>бр</a:t>
            </a:r>
            <a:r>
              <a:rPr sz="900" spc="25" dirty="0">
                <a:latin typeface="Trebuchet MS"/>
                <a:cs typeface="Trebuchet MS"/>
              </a:rPr>
              <a:t>а</a:t>
            </a:r>
            <a:r>
              <a:rPr sz="900" spc="50" dirty="0">
                <a:latin typeface="Trebuchet MS"/>
                <a:cs typeface="Trebuchet MS"/>
              </a:rPr>
              <a:t>зо</a:t>
            </a:r>
            <a:r>
              <a:rPr sz="900" spc="10" dirty="0">
                <a:latin typeface="Trebuchet MS"/>
                <a:cs typeface="Trebuchet MS"/>
              </a:rPr>
              <a:t>в</a:t>
            </a:r>
            <a:r>
              <a:rPr sz="900" spc="25" dirty="0">
                <a:latin typeface="Trebuchet MS"/>
                <a:cs typeface="Trebuchet MS"/>
              </a:rPr>
              <a:t>а</a:t>
            </a:r>
            <a:r>
              <a:rPr sz="900" spc="15" dirty="0">
                <a:latin typeface="Trebuchet MS"/>
                <a:cs typeface="Trebuchet MS"/>
              </a:rPr>
              <a:t>н</a:t>
            </a:r>
            <a:r>
              <a:rPr sz="900" spc="20" dirty="0">
                <a:latin typeface="Trebuchet MS"/>
                <a:cs typeface="Trebuchet MS"/>
              </a:rPr>
              <a:t>и</a:t>
            </a:r>
            <a:r>
              <a:rPr sz="900" spc="15" dirty="0">
                <a:latin typeface="Trebuchet MS"/>
                <a:cs typeface="Trebuchet MS"/>
              </a:rPr>
              <a:t>я</a:t>
            </a:r>
            <a:r>
              <a:rPr sz="900" spc="-55" dirty="0">
                <a:latin typeface="Trebuchet MS"/>
                <a:cs typeface="Trebuchet MS"/>
              </a:rPr>
              <a:t> </a:t>
            </a:r>
            <a:r>
              <a:rPr sz="900" spc="35" dirty="0">
                <a:latin typeface="Trebuchet MS"/>
                <a:cs typeface="Trebuchet MS"/>
              </a:rPr>
              <a:t>р</a:t>
            </a:r>
            <a:r>
              <a:rPr sz="900" spc="20" dirty="0">
                <a:latin typeface="Trebuchet MS"/>
                <a:cs typeface="Trebuchet MS"/>
              </a:rPr>
              <a:t>е</a:t>
            </a:r>
            <a:r>
              <a:rPr sz="900" spc="-15" dirty="0">
                <a:latin typeface="Trebuchet MS"/>
                <a:cs typeface="Trebuchet MS"/>
              </a:rPr>
              <a:t>г</a:t>
            </a:r>
            <a:r>
              <a:rPr sz="900" spc="20" dirty="0">
                <a:latin typeface="Trebuchet MS"/>
                <a:cs typeface="Trebuchet MS"/>
              </a:rPr>
              <a:t>и</a:t>
            </a:r>
            <a:r>
              <a:rPr sz="900" spc="30" dirty="0">
                <a:latin typeface="Trebuchet MS"/>
                <a:cs typeface="Trebuchet MS"/>
              </a:rPr>
              <a:t>он</a:t>
            </a:r>
            <a:r>
              <a:rPr sz="900" spc="20" dirty="0">
                <a:latin typeface="Trebuchet MS"/>
                <a:cs typeface="Trebuchet MS"/>
              </a:rPr>
              <a:t>а</a:t>
            </a:r>
            <a:r>
              <a:rPr sz="900" spc="-55" dirty="0">
                <a:latin typeface="Trebuchet MS"/>
                <a:cs typeface="Trebuchet MS"/>
              </a:rPr>
              <a:t>.</a:t>
            </a:r>
            <a:r>
              <a:rPr sz="900" spc="-60" dirty="0">
                <a:latin typeface="Trebuchet MS"/>
                <a:cs typeface="Trebuchet MS"/>
              </a:rPr>
              <a:t> </a:t>
            </a:r>
            <a:r>
              <a:rPr sz="900" spc="105" dirty="0">
                <a:latin typeface="Trebuchet MS"/>
                <a:cs typeface="Trebuchet MS"/>
              </a:rPr>
              <a:t>В</a:t>
            </a:r>
            <a:r>
              <a:rPr sz="900" spc="-55" dirty="0">
                <a:latin typeface="Trebuchet MS"/>
                <a:cs typeface="Trebuchet MS"/>
              </a:rPr>
              <a:t> </a:t>
            </a:r>
            <a:r>
              <a:rPr sz="900" spc="-30" dirty="0">
                <a:latin typeface="Trebuchet MS"/>
                <a:cs typeface="Trebuchet MS"/>
              </a:rPr>
              <a:t>х</a:t>
            </a:r>
            <a:r>
              <a:rPr sz="900" spc="25" dirty="0">
                <a:latin typeface="Trebuchet MS"/>
                <a:cs typeface="Trebuchet MS"/>
              </a:rPr>
              <a:t>оде</a:t>
            </a:r>
            <a:r>
              <a:rPr sz="900" spc="-70" dirty="0">
                <a:latin typeface="Trebuchet MS"/>
                <a:cs typeface="Trebuchet MS"/>
              </a:rPr>
              <a:t> </a:t>
            </a:r>
            <a:r>
              <a:rPr sz="900" spc="20" dirty="0">
                <a:latin typeface="Trebuchet MS"/>
                <a:cs typeface="Trebuchet MS"/>
              </a:rPr>
              <a:t>п</a:t>
            </a:r>
            <a:r>
              <a:rPr sz="900" spc="35" dirty="0">
                <a:latin typeface="Trebuchet MS"/>
                <a:cs typeface="Trebuchet MS"/>
              </a:rPr>
              <a:t>р</a:t>
            </a:r>
            <a:r>
              <a:rPr sz="900" spc="20" dirty="0">
                <a:latin typeface="Trebuchet MS"/>
                <a:cs typeface="Trebuchet MS"/>
              </a:rPr>
              <a:t>о</a:t>
            </a:r>
            <a:r>
              <a:rPr sz="900" spc="5" dirty="0">
                <a:latin typeface="Trebuchet MS"/>
                <a:cs typeface="Trebuchet MS"/>
              </a:rPr>
              <a:t>г</a:t>
            </a:r>
            <a:r>
              <a:rPr sz="900" spc="35" dirty="0">
                <a:latin typeface="Trebuchet MS"/>
                <a:cs typeface="Trebuchet MS"/>
              </a:rPr>
              <a:t>р</a:t>
            </a:r>
            <a:r>
              <a:rPr sz="900" spc="25" dirty="0">
                <a:latin typeface="Trebuchet MS"/>
                <a:cs typeface="Trebuchet MS"/>
              </a:rPr>
              <a:t>а</a:t>
            </a:r>
            <a:r>
              <a:rPr sz="900" spc="35" dirty="0">
                <a:latin typeface="Trebuchet MS"/>
                <a:cs typeface="Trebuchet MS"/>
              </a:rPr>
              <a:t>ммы</a:t>
            </a:r>
            <a:r>
              <a:rPr sz="900" spc="-50" dirty="0">
                <a:latin typeface="Trebuchet MS"/>
                <a:cs typeface="Trebuchet MS"/>
              </a:rPr>
              <a:t> </a:t>
            </a:r>
            <a:r>
              <a:rPr sz="900" spc="10" dirty="0">
                <a:latin typeface="Trebuchet MS"/>
                <a:cs typeface="Trebuchet MS"/>
              </a:rPr>
              <a:t>в</a:t>
            </a:r>
            <a:r>
              <a:rPr sz="900" spc="50" dirty="0">
                <a:latin typeface="Trebuchet MS"/>
                <a:cs typeface="Trebuchet MS"/>
              </a:rPr>
              <a:t>оз</a:t>
            </a:r>
            <a:r>
              <a:rPr sz="900" spc="15" dirty="0">
                <a:latin typeface="Trebuchet MS"/>
                <a:cs typeface="Trebuchet MS"/>
              </a:rPr>
              <a:t>мо</a:t>
            </a:r>
            <a:r>
              <a:rPr sz="900" spc="25" dirty="0">
                <a:latin typeface="Trebuchet MS"/>
                <a:cs typeface="Trebuchet MS"/>
              </a:rPr>
              <a:t>ж</a:t>
            </a:r>
            <a:r>
              <a:rPr sz="900" spc="10" dirty="0">
                <a:latin typeface="Trebuchet MS"/>
                <a:cs typeface="Trebuchet MS"/>
              </a:rPr>
              <a:t>ны  в</a:t>
            </a:r>
            <a:r>
              <a:rPr sz="900" spc="25" dirty="0">
                <a:latin typeface="Trebuchet MS"/>
                <a:cs typeface="Trebuchet MS"/>
              </a:rPr>
              <a:t>стре</a:t>
            </a:r>
            <a:r>
              <a:rPr sz="900" dirty="0">
                <a:latin typeface="Trebuchet MS"/>
                <a:cs typeface="Trebuchet MS"/>
              </a:rPr>
              <a:t>чи</a:t>
            </a:r>
            <a:r>
              <a:rPr sz="900" spc="-55" dirty="0">
                <a:latin typeface="Trebuchet MS"/>
                <a:cs typeface="Trebuchet MS"/>
              </a:rPr>
              <a:t> </a:t>
            </a:r>
            <a:r>
              <a:rPr sz="900" spc="40" dirty="0">
                <a:latin typeface="Trebuchet MS"/>
                <a:cs typeface="Trebuchet MS"/>
              </a:rPr>
              <a:t>со</a:t>
            </a:r>
            <a:r>
              <a:rPr sz="900" spc="-70" dirty="0">
                <a:latin typeface="Trebuchet MS"/>
                <a:cs typeface="Trebuchet MS"/>
              </a:rPr>
              <a:t> </a:t>
            </a:r>
            <a:r>
              <a:rPr sz="900" spc="15" dirty="0">
                <a:latin typeface="Trebuchet MS"/>
                <a:cs typeface="Trebuchet MS"/>
              </a:rPr>
              <a:t>сту</a:t>
            </a:r>
            <a:r>
              <a:rPr sz="900" spc="10" dirty="0">
                <a:latin typeface="Trebuchet MS"/>
                <a:cs typeface="Trebuchet MS"/>
              </a:rPr>
              <a:t>денческ</a:t>
            </a:r>
            <a:r>
              <a:rPr sz="900" spc="20" dirty="0">
                <a:latin typeface="Trebuchet MS"/>
                <a:cs typeface="Trebuchet MS"/>
              </a:rPr>
              <a:t>и</a:t>
            </a:r>
            <a:r>
              <a:rPr sz="900" spc="40" dirty="0">
                <a:latin typeface="Trebuchet MS"/>
                <a:cs typeface="Trebuchet MS"/>
              </a:rPr>
              <a:t>м</a:t>
            </a:r>
            <a:r>
              <a:rPr sz="900" spc="-70" dirty="0">
                <a:latin typeface="Trebuchet MS"/>
                <a:cs typeface="Trebuchet MS"/>
              </a:rPr>
              <a:t> </a:t>
            </a:r>
            <a:r>
              <a:rPr sz="900" spc="25" dirty="0">
                <a:latin typeface="Trebuchet MS"/>
                <a:cs typeface="Trebuchet MS"/>
              </a:rPr>
              <a:t>а</a:t>
            </a:r>
            <a:r>
              <a:rPr sz="900" spc="-25" dirty="0">
                <a:latin typeface="Trebuchet MS"/>
                <a:cs typeface="Trebuchet MS"/>
              </a:rPr>
              <a:t>к</a:t>
            </a:r>
            <a:r>
              <a:rPr sz="900" spc="15" dirty="0">
                <a:latin typeface="Trebuchet MS"/>
                <a:cs typeface="Trebuchet MS"/>
              </a:rPr>
              <a:t>ти</a:t>
            </a:r>
            <a:r>
              <a:rPr sz="900" spc="10" dirty="0">
                <a:latin typeface="Trebuchet MS"/>
                <a:cs typeface="Trebuchet MS"/>
              </a:rPr>
              <a:t>в</a:t>
            </a:r>
            <a:r>
              <a:rPr sz="900" spc="40" dirty="0">
                <a:latin typeface="Trebuchet MS"/>
                <a:cs typeface="Trebuchet MS"/>
              </a:rPr>
              <a:t>ом</a:t>
            </a:r>
            <a:r>
              <a:rPr sz="900" spc="-45" dirty="0">
                <a:latin typeface="Trebuchet MS"/>
                <a:cs typeface="Trebuchet MS"/>
              </a:rPr>
              <a:t> </a:t>
            </a:r>
            <a:r>
              <a:rPr sz="900" spc="20" dirty="0">
                <a:latin typeface="Trebuchet MS"/>
                <a:cs typeface="Trebuchet MS"/>
              </a:rPr>
              <a:t>и</a:t>
            </a:r>
            <a:r>
              <a:rPr sz="900" spc="-65" dirty="0">
                <a:latin typeface="Trebuchet MS"/>
                <a:cs typeface="Trebuchet MS"/>
              </a:rPr>
              <a:t> </a:t>
            </a:r>
            <a:r>
              <a:rPr sz="900" spc="25" dirty="0">
                <a:latin typeface="Trebuchet MS"/>
                <a:cs typeface="Trebuchet MS"/>
              </a:rPr>
              <a:t>сотру</a:t>
            </a:r>
            <a:r>
              <a:rPr sz="900" spc="20" dirty="0">
                <a:latin typeface="Trebuchet MS"/>
                <a:cs typeface="Trebuchet MS"/>
              </a:rPr>
              <a:t>д</a:t>
            </a:r>
            <a:r>
              <a:rPr sz="900" spc="15" dirty="0">
                <a:latin typeface="Trebuchet MS"/>
                <a:cs typeface="Trebuchet MS"/>
              </a:rPr>
              <a:t>н</a:t>
            </a:r>
            <a:r>
              <a:rPr sz="900" spc="20" dirty="0">
                <a:latin typeface="Trebuchet MS"/>
                <a:cs typeface="Trebuchet MS"/>
              </a:rPr>
              <a:t>и</a:t>
            </a:r>
            <a:r>
              <a:rPr sz="900" spc="-25" dirty="0">
                <a:latin typeface="Trebuchet MS"/>
                <a:cs typeface="Trebuchet MS"/>
              </a:rPr>
              <a:t>к</a:t>
            </a:r>
            <a:r>
              <a:rPr sz="900" spc="25" dirty="0">
                <a:latin typeface="Trebuchet MS"/>
                <a:cs typeface="Trebuchet MS"/>
              </a:rPr>
              <a:t>а</a:t>
            </a:r>
            <a:r>
              <a:rPr sz="900" spc="30" dirty="0">
                <a:latin typeface="Trebuchet MS"/>
                <a:cs typeface="Trebuchet MS"/>
              </a:rPr>
              <a:t>ми</a:t>
            </a:r>
            <a:r>
              <a:rPr sz="900" spc="-45" dirty="0">
                <a:latin typeface="Trebuchet MS"/>
                <a:cs typeface="Trebuchet MS"/>
              </a:rPr>
              <a:t>,  </a:t>
            </a:r>
            <a:r>
              <a:rPr sz="900" spc="25" dirty="0">
                <a:latin typeface="Trebuchet MS"/>
                <a:cs typeface="Trebuchet MS"/>
              </a:rPr>
              <a:t>знакомство </a:t>
            </a:r>
            <a:r>
              <a:rPr sz="900" spc="45" dirty="0">
                <a:latin typeface="Trebuchet MS"/>
                <a:cs typeface="Trebuchet MS"/>
              </a:rPr>
              <a:t>с </a:t>
            </a:r>
            <a:r>
              <a:rPr sz="900" spc="15" dirty="0">
                <a:latin typeface="Trebuchet MS"/>
                <a:cs typeface="Trebuchet MS"/>
              </a:rPr>
              <a:t>инфраструктурой </a:t>
            </a:r>
            <a:r>
              <a:rPr sz="900" spc="25" dirty="0">
                <a:latin typeface="Trebuchet MS"/>
                <a:cs typeface="Trebuchet MS"/>
              </a:rPr>
              <a:t>образовательной </a:t>
            </a:r>
            <a:r>
              <a:rPr sz="900" spc="30" dirty="0">
                <a:latin typeface="Trebuchet MS"/>
                <a:cs typeface="Trebuchet MS"/>
              </a:rPr>
              <a:t> </a:t>
            </a:r>
            <a:r>
              <a:rPr sz="900" spc="20" dirty="0">
                <a:latin typeface="Trebuchet MS"/>
                <a:cs typeface="Trebuchet MS"/>
              </a:rPr>
              <a:t>организации, </a:t>
            </a:r>
            <a:r>
              <a:rPr sz="900" spc="25" dirty="0">
                <a:latin typeface="Trebuchet MS"/>
                <a:cs typeface="Trebuchet MS"/>
              </a:rPr>
              <a:t>общественными </a:t>
            </a:r>
            <a:r>
              <a:rPr sz="900" spc="20" dirty="0">
                <a:latin typeface="Trebuchet MS"/>
                <a:cs typeface="Trebuchet MS"/>
              </a:rPr>
              <a:t>пространствами, </a:t>
            </a:r>
            <a:r>
              <a:rPr sz="900" spc="25" dirty="0">
                <a:latin typeface="Trebuchet MS"/>
                <a:cs typeface="Trebuchet MS"/>
              </a:rPr>
              <a:t> </a:t>
            </a:r>
            <a:r>
              <a:rPr sz="900" spc="20" dirty="0">
                <a:latin typeface="Trebuchet MS"/>
                <a:cs typeface="Trebuchet MS"/>
              </a:rPr>
              <a:t>общежитиями</a:t>
            </a:r>
            <a:r>
              <a:rPr sz="900" spc="-70" dirty="0">
                <a:latin typeface="Trebuchet MS"/>
                <a:cs typeface="Trebuchet MS"/>
              </a:rPr>
              <a:t> </a:t>
            </a:r>
            <a:r>
              <a:rPr sz="900" spc="20" dirty="0">
                <a:latin typeface="Trebuchet MS"/>
                <a:cs typeface="Trebuchet MS"/>
              </a:rPr>
              <a:t>и</a:t>
            </a:r>
            <a:r>
              <a:rPr sz="900" spc="-55" dirty="0">
                <a:latin typeface="Trebuchet MS"/>
                <a:cs typeface="Trebuchet MS"/>
              </a:rPr>
              <a:t> </a:t>
            </a:r>
            <a:r>
              <a:rPr sz="900" spc="15" dirty="0">
                <a:latin typeface="Trebuchet MS"/>
                <a:cs typeface="Trebuchet MS"/>
              </a:rPr>
              <a:t>внеучебными</a:t>
            </a:r>
            <a:r>
              <a:rPr sz="900" spc="-55" dirty="0">
                <a:latin typeface="Trebuchet MS"/>
                <a:cs typeface="Trebuchet MS"/>
              </a:rPr>
              <a:t> </a:t>
            </a:r>
            <a:r>
              <a:rPr sz="900" spc="15" dirty="0">
                <a:latin typeface="Trebuchet MS"/>
                <a:cs typeface="Trebuchet MS"/>
              </a:rPr>
              <a:t>проектами.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39280" y="5087873"/>
            <a:ext cx="28594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spc="35" dirty="0">
                <a:latin typeface="Trebuchet MS"/>
                <a:cs typeface="Trebuchet MS"/>
              </a:rPr>
              <a:t>Д</a:t>
            </a:r>
            <a:r>
              <a:rPr sz="900" spc="5" dirty="0">
                <a:latin typeface="Trebuchet MS"/>
                <a:cs typeface="Trebuchet MS"/>
              </a:rPr>
              <a:t>ля</a:t>
            </a:r>
            <a:r>
              <a:rPr sz="900" spc="-65" dirty="0">
                <a:latin typeface="Trebuchet MS"/>
                <a:cs typeface="Trebuchet MS"/>
              </a:rPr>
              <a:t> </a:t>
            </a:r>
            <a:r>
              <a:rPr sz="900" spc="20" dirty="0">
                <a:latin typeface="Trebuchet MS"/>
                <a:cs typeface="Trebuchet MS"/>
              </a:rPr>
              <a:t>и</a:t>
            </a:r>
            <a:r>
              <a:rPr sz="900" spc="15" dirty="0">
                <a:latin typeface="Trebuchet MS"/>
                <a:cs typeface="Trebuchet MS"/>
              </a:rPr>
              <a:t>но</a:t>
            </a:r>
            <a:r>
              <a:rPr sz="900" spc="10" dirty="0">
                <a:latin typeface="Trebuchet MS"/>
                <a:cs typeface="Trebuchet MS"/>
              </a:rPr>
              <a:t>г</a:t>
            </a:r>
            <a:r>
              <a:rPr sz="900" spc="35" dirty="0">
                <a:latin typeface="Trebuchet MS"/>
                <a:cs typeface="Trebuchet MS"/>
              </a:rPr>
              <a:t>ор</a:t>
            </a:r>
            <a:r>
              <a:rPr sz="900" spc="20" dirty="0">
                <a:latin typeface="Trebuchet MS"/>
                <a:cs typeface="Trebuchet MS"/>
              </a:rPr>
              <a:t>одни</a:t>
            </a:r>
            <a:r>
              <a:rPr sz="900" spc="-25" dirty="0">
                <a:latin typeface="Trebuchet MS"/>
                <a:cs typeface="Trebuchet MS"/>
              </a:rPr>
              <a:t>х</a:t>
            </a:r>
            <a:r>
              <a:rPr sz="900" spc="-85" dirty="0">
                <a:latin typeface="Trebuchet MS"/>
                <a:cs typeface="Trebuchet MS"/>
              </a:rPr>
              <a:t> </a:t>
            </a:r>
            <a:r>
              <a:rPr sz="900" spc="15" dirty="0">
                <a:latin typeface="Trebuchet MS"/>
                <a:cs typeface="Trebuchet MS"/>
              </a:rPr>
              <a:t>студент</a:t>
            </a:r>
            <a:r>
              <a:rPr sz="900" spc="30" dirty="0">
                <a:latin typeface="Trebuchet MS"/>
                <a:cs typeface="Trebuchet MS"/>
              </a:rPr>
              <a:t>ов</a:t>
            </a:r>
            <a:r>
              <a:rPr sz="900" spc="-50" dirty="0">
                <a:latin typeface="Trebuchet MS"/>
                <a:cs typeface="Trebuchet MS"/>
              </a:rPr>
              <a:t> </a:t>
            </a:r>
            <a:r>
              <a:rPr sz="900" spc="20" dirty="0">
                <a:latin typeface="Trebuchet MS"/>
                <a:cs typeface="Trebuchet MS"/>
              </a:rPr>
              <a:t>п</a:t>
            </a:r>
            <a:r>
              <a:rPr sz="900" spc="35" dirty="0">
                <a:latin typeface="Trebuchet MS"/>
                <a:cs typeface="Trebuchet MS"/>
              </a:rPr>
              <a:t>р</a:t>
            </a:r>
            <a:r>
              <a:rPr sz="900" spc="30" dirty="0">
                <a:latin typeface="Trebuchet MS"/>
                <a:cs typeface="Trebuchet MS"/>
              </a:rPr>
              <a:t>ое</a:t>
            </a:r>
            <a:r>
              <a:rPr sz="900" spc="-25" dirty="0">
                <a:latin typeface="Trebuchet MS"/>
                <a:cs typeface="Trebuchet MS"/>
              </a:rPr>
              <a:t>к</a:t>
            </a:r>
            <a:r>
              <a:rPr sz="900" spc="10" dirty="0">
                <a:latin typeface="Trebuchet MS"/>
                <a:cs typeface="Trebuchet MS"/>
              </a:rPr>
              <a:t>т</a:t>
            </a:r>
            <a:r>
              <a:rPr sz="900" spc="-70" dirty="0">
                <a:latin typeface="Trebuchet MS"/>
                <a:cs typeface="Trebuchet MS"/>
              </a:rPr>
              <a:t> </a:t>
            </a:r>
            <a:r>
              <a:rPr sz="900" spc="15" dirty="0">
                <a:latin typeface="Trebuchet MS"/>
                <a:cs typeface="Trebuchet MS"/>
              </a:rPr>
              <a:t>мо</a:t>
            </a:r>
            <a:r>
              <a:rPr sz="900" spc="25" dirty="0">
                <a:latin typeface="Trebuchet MS"/>
                <a:cs typeface="Trebuchet MS"/>
              </a:rPr>
              <a:t>ж</a:t>
            </a:r>
            <a:r>
              <a:rPr sz="900" spc="20" dirty="0">
                <a:latin typeface="Trebuchet MS"/>
                <a:cs typeface="Trebuchet MS"/>
              </a:rPr>
              <a:t>е</a:t>
            </a:r>
            <a:r>
              <a:rPr sz="900" spc="10" dirty="0">
                <a:latin typeface="Trebuchet MS"/>
                <a:cs typeface="Trebuchet MS"/>
              </a:rPr>
              <a:t>т</a:t>
            </a:r>
            <a:r>
              <a:rPr sz="900" spc="-60" dirty="0">
                <a:latin typeface="Trebuchet MS"/>
                <a:cs typeface="Trebuchet MS"/>
              </a:rPr>
              <a:t> </a:t>
            </a:r>
            <a:r>
              <a:rPr sz="900" spc="10" dirty="0">
                <a:latin typeface="Trebuchet MS"/>
                <a:cs typeface="Trebuchet MS"/>
              </a:rPr>
              <a:t>в</a:t>
            </a:r>
            <a:r>
              <a:rPr sz="900" spc="-25" dirty="0">
                <a:latin typeface="Trebuchet MS"/>
                <a:cs typeface="Trebuchet MS"/>
              </a:rPr>
              <a:t>к</a:t>
            </a:r>
            <a:r>
              <a:rPr sz="900" spc="20" dirty="0">
                <a:latin typeface="Trebuchet MS"/>
                <a:cs typeface="Trebuchet MS"/>
              </a:rPr>
              <a:t>л</a:t>
            </a:r>
            <a:r>
              <a:rPr sz="900" spc="15" dirty="0">
                <a:latin typeface="Trebuchet MS"/>
                <a:cs typeface="Trebuchet MS"/>
              </a:rPr>
              <a:t>ю</a:t>
            </a:r>
            <a:r>
              <a:rPr sz="900" spc="5" dirty="0">
                <a:latin typeface="Trebuchet MS"/>
                <a:cs typeface="Trebuchet MS"/>
              </a:rPr>
              <a:t>ч</a:t>
            </a:r>
            <a:r>
              <a:rPr sz="900" spc="-5" dirty="0">
                <a:latin typeface="Trebuchet MS"/>
                <a:cs typeface="Trebuchet MS"/>
              </a:rPr>
              <a:t>а</a:t>
            </a:r>
            <a:r>
              <a:rPr sz="900" spc="5" dirty="0">
                <a:latin typeface="Trebuchet MS"/>
                <a:cs typeface="Trebuchet MS"/>
              </a:rPr>
              <a:t>ть  </a:t>
            </a:r>
            <a:r>
              <a:rPr sz="900" spc="40" dirty="0">
                <a:latin typeface="Trebuchet MS"/>
                <a:cs typeface="Trebuchet MS"/>
              </a:rPr>
              <a:t>о</a:t>
            </a:r>
            <a:r>
              <a:rPr sz="900" spc="35" dirty="0">
                <a:latin typeface="Trebuchet MS"/>
                <a:cs typeface="Trebuchet MS"/>
              </a:rPr>
              <a:t>б</a:t>
            </a:r>
            <a:r>
              <a:rPr sz="900" spc="50" dirty="0">
                <a:latin typeface="Trebuchet MS"/>
                <a:cs typeface="Trebuchet MS"/>
              </a:rPr>
              <a:t>зо</a:t>
            </a:r>
            <a:r>
              <a:rPr sz="900" spc="35" dirty="0">
                <a:latin typeface="Trebuchet MS"/>
                <a:cs typeface="Trebuchet MS"/>
              </a:rPr>
              <a:t>р</a:t>
            </a:r>
            <a:r>
              <a:rPr sz="900" spc="20" dirty="0">
                <a:latin typeface="Trebuchet MS"/>
                <a:cs typeface="Trebuchet MS"/>
              </a:rPr>
              <a:t>ную</a:t>
            </a:r>
            <a:r>
              <a:rPr sz="900" spc="-65" dirty="0">
                <a:latin typeface="Trebuchet MS"/>
                <a:cs typeface="Trebuchet MS"/>
              </a:rPr>
              <a:t> </a:t>
            </a:r>
            <a:r>
              <a:rPr sz="900" spc="40" dirty="0">
                <a:latin typeface="Trebuchet MS"/>
                <a:cs typeface="Trebuchet MS"/>
              </a:rPr>
              <a:t>э</a:t>
            </a:r>
            <a:r>
              <a:rPr sz="900" spc="-25" dirty="0">
                <a:latin typeface="Trebuchet MS"/>
                <a:cs typeface="Trebuchet MS"/>
              </a:rPr>
              <a:t>к</a:t>
            </a:r>
            <a:r>
              <a:rPr sz="900" spc="10" dirty="0">
                <a:latin typeface="Trebuchet MS"/>
                <a:cs typeface="Trebuchet MS"/>
              </a:rPr>
              <a:t>ск</a:t>
            </a:r>
            <a:r>
              <a:rPr sz="900" spc="-5" dirty="0">
                <a:latin typeface="Trebuchet MS"/>
                <a:cs typeface="Trebuchet MS"/>
              </a:rPr>
              <a:t>у</a:t>
            </a:r>
            <a:r>
              <a:rPr sz="900" spc="35" dirty="0">
                <a:latin typeface="Trebuchet MS"/>
                <a:cs typeface="Trebuchet MS"/>
              </a:rPr>
              <a:t>р</a:t>
            </a:r>
            <a:r>
              <a:rPr sz="900" spc="30" dirty="0">
                <a:latin typeface="Trebuchet MS"/>
                <a:cs typeface="Trebuchet MS"/>
              </a:rPr>
              <a:t>си</a:t>
            </a:r>
            <a:r>
              <a:rPr sz="900" spc="50" dirty="0">
                <a:latin typeface="Trebuchet MS"/>
                <a:cs typeface="Trebuchet MS"/>
              </a:rPr>
              <a:t>ю</a:t>
            </a:r>
            <a:r>
              <a:rPr sz="900" spc="-75" dirty="0">
                <a:latin typeface="Trebuchet MS"/>
                <a:cs typeface="Trebuchet MS"/>
              </a:rPr>
              <a:t> </a:t>
            </a:r>
            <a:r>
              <a:rPr sz="900" spc="20" dirty="0">
                <a:latin typeface="Trebuchet MS"/>
                <a:cs typeface="Trebuchet MS"/>
              </a:rPr>
              <a:t>п</a:t>
            </a:r>
            <a:r>
              <a:rPr sz="900" spc="40" dirty="0">
                <a:latin typeface="Trebuchet MS"/>
                <a:cs typeface="Trebuchet MS"/>
              </a:rPr>
              <a:t>о</a:t>
            </a:r>
            <a:r>
              <a:rPr sz="900" spc="-60" dirty="0">
                <a:latin typeface="Trebuchet MS"/>
                <a:cs typeface="Trebuchet MS"/>
              </a:rPr>
              <a:t> </a:t>
            </a:r>
            <a:r>
              <a:rPr sz="900" spc="-15" dirty="0">
                <a:latin typeface="Trebuchet MS"/>
                <a:cs typeface="Trebuchet MS"/>
              </a:rPr>
              <a:t>г</a:t>
            </a:r>
            <a:r>
              <a:rPr sz="900" spc="35" dirty="0">
                <a:latin typeface="Trebuchet MS"/>
                <a:cs typeface="Trebuchet MS"/>
              </a:rPr>
              <a:t>ор</a:t>
            </a:r>
            <a:r>
              <a:rPr sz="900" spc="20" dirty="0">
                <a:latin typeface="Trebuchet MS"/>
                <a:cs typeface="Trebuchet MS"/>
              </a:rPr>
              <a:t>од</a:t>
            </a:r>
            <a:r>
              <a:rPr sz="900" spc="10" dirty="0">
                <a:latin typeface="Trebuchet MS"/>
                <a:cs typeface="Trebuchet MS"/>
              </a:rPr>
              <a:t>у</a:t>
            </a:r>
            <a:r>
              <a:rPr sz="900" spc="-55" dirty="0">
                <a:latin typeface="Trebuchet MS"/>
                <a:cs typeface="Trebuchet MS"/>
              </a:rPr>
              <a:t>.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39280" y="5499303"/>
            <a:ext cx="305562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35" dirty="0">
                <a:latin typeface="Trebuchet MS"/>
                <a:cs typeface="Trebuchet MS"/>
              </a:rPr>
              <a:t>До</a:t>
            </a:r>
            <a:r>
              <a:rPr sz="900" spc="30" dirty="0">
                <a:latin typeface="Trebuchet MS"/>
                <a:cs typeface="Trebuchet MS"/>
              </a:rPr>
              <a:t>п</a:t>
            </a:r>
            <a:r>
              <a:rPr sz="900" spc="15" dirty="0">
                <a:latin typeface="Trebuchet MS"/>
                <a:cs typeface="Trebuchet MS"/>
              </a:rPr>
              <a:t>олн</a:t>
            </a:r>
            <a:r>
              <a:rPr sz="900" spc="20" dirty="0">
                <a:latin typeface="Trebuchet MS"/>
                <a:cs typeface="Trebuchet MS"/>
              </a:rPr>
              <a:t>е</a:t>
            </a:r>
            <a:r>
              <a:rPr sz="900" spc="15" dirty="0">
                <a:latin typeface="Trebuchet MS"/>
                <a:cs typeface="Trebuchet MS"/>
              </a:rPr>
              <a:t>н</a:t>
            </a:r>
            <a:r>
              <a:rPr sz="900" spc="20" dirty="0">
                <a:latin typeface="Trebuchet MS"/>
                <a:cs typeface="Trebuchet MS"/>
              </a:rPr>
              <a:t>ие</a:t>
            </a:r>
            <a:r>
              <a:rPr sz="900" spc="40" dirty="0">
                <a:latin typeface="Trebuchet MS"/>
                <a:cs typeface="Trebuchet MS"/>
              </a:rPr>
              <a:t>м</a:t>
            </a:r>
            <a:r>
              <a:rPr sz="900" spc="-70" dirty="0">
                <a:latin typeface="Trebuchet MS"/>
                <a:cs typeface="Trebuchet MS"/>
              </a:rPr>
              <a:t> </a:t>
            </a:r>
            <a:r>
              <a:rPr sz="900" spc="-25" dirty="0">
                <a:latin typeface="Trebuchet MS"/>
                <a:cs typeface="Trebuchet MS"/>
              </a:rPr>
              <a:t>к</a:t>
            </a:r>
            <a:r>
              <a:rPr sz="900" spc="-65" dirty="0">
                <a:latin typeface="Trebuchet MS"/>
                <a:cs typeface="Trebuchet MS"/>
              </a:rPr>
              <a:t> </a:t>
            </a:r>
            <a:r>
              <a:rPr sz="900" spc="40" dirty="0">
                <a:latin typeface="Trebuchet MS"/>
                <a:cs typeface="Trebuchet MS"/>
              </a:rPr>
              <a:t>э</a:t>
            </a:r>
            <a:r>
              <a:rPr sz="900" spc="-25" dirty="0">
                <a:latin typeface="Trebuchet MS"/>
                <a:cs typeface="Trebuchet MS"/>
              </a:rPr>
              <a:t>к</a:t>
            </a:r>
            <a:r>
              <a:rPr sz="900" spc="10" dirty="0">
                <a:latin typeface="Trebuchet MS"/>
                <a:cs typeface="Trebuchet MS"/>
              </a:rPr>
              <a:t>ск</a:t>
            </a:r>
            <a:r>
              <a:rPr sz="900" spc="-5" dirty="0">
                <a:latin typeface="Trebuchet MS"/>
                <a:cs typeface="Trebuchet MS"/>
              </a:rPr>
              <a:t>у</a:t>
            </a:r>
            <a:r>
              <a:rPr sz="900" spc="35" dirty="0">
                <a:latin typeface="Trebuchet MS"/>
                <a:cs typeface="Trebuchet MS"/>
              </a:rPr>
              <a:t>р</a:t>
            </a:r>
            <a:r>
              <a:rPr sz="900" spc="30" dirty="0">
                <a:latin typeface="Trebuchet MS"/>
                <a:cs typeface="Trebuchet MS"/>
              </a:rPr>
              <a:t>си</a:t>
            </a:r>
            <a:r>
              <a:rPr sz="900" spc="15" dirty="0">
                <a:latin typeface="Trebuchet MS"/>
                <a:cs typeface="Trebuchet MS"/>
              </a:rPr>
              <a:t>я</a:t>
            </a:r>
            <a:r>
              <a:rPr sz="900" spc="40" dirty="0">
                <a:latin typeface="Trebuchet MS"/>
                <a:cs typeface="Trebuchet MS"/>
              </a:rPr>
              <a:t>м</a:t>
            </a:r>
            <a:r>
              <a:rPr sz="900" spc="-80" dirty="0">
                <a:latin typeface="Trebuchet MS"/>
                <a:cs typeface="Trebuchet MS"/>
              </a:rPr>
              <a:t> </a:t>
            </a:r>
            <a:r>
              <a:rPr sz="900" spc="15" dirty="0">
                <a:latin typeface="Trebuchet MS"/>
                <a:cs typeface="Trebuchet MS"/>
              </a:rPr>
              <a:t>я</a:t>
            </a:r>
            <a:r>
              <a:rPr sz="900" spc="10" dirty="0">
                <a:latin typeface="Trebuchet MS"/>
                <a:cs typeface="Trebuchet MS"/>
              </a:rPr>
              <a:t>в</a:t>
            </a:r>
            <a:r>
              <a:rPr sz="900" spc="5" dirty="0">
                <a:latin typeface="Trebuchet MS"/>
                <a:cs typeface="Trebuchet MS"/>
              </a:rPr>
              <a:t>ля</a:t>
            </a:r>
            <a:r>
              <a:rPr sz="900" spc="20" dirty="0">
                <a:latin typeface="Trebuchet MS"/>
                <a:cs typeface="Trebuchet MS"/>
              </a:rPr>
              <a:t>ется</a:t>
            </a:r>
            <a:r>
              <a:rPr sz="900" spc="-65" dirty="0">
                <a:latin typeface="Trebuchet MS"/>
                <a:cs typeface="Trebuchet MS"/>
              </a:rPr>
              <a:t> </a:t>
            </a:r>
            <a:r>
              <a:rPr sz="900" spc="15" dirty="0">
                <a:latin typeface="Trebuchet MS"/>
                <a:cs typeface="Trebuchet MS"/>
              </a:rPr>
              <a:t>онл</a:t>
            </a:r>
            <a:r>
              <a:rPr sz="900" spc="25" dirty="0">
                <a:latin typeface="Trebuchet MS"/>
                <a:cs typeface="Trebuchet MS"/>
              </a:rPr>
              <a:t>а</a:t>
            </a:r>
            <a:r>
              <a:rPr sz="900" spc="20" dirty="0">
                <a:latin typeface="Trebuchet MS"/>
                <a:cs typeface="Trebuchet MS"/>
              </a:rPr>
              <a:t>й</a:t>
            </a:r>
            <a:r>
              <a:rPr sz="900" spc="25" dirty="0">
                <a:latin typeface="Trebuchet MS"/>
                <a:cs typeface="Trebuchet MS"/>
              </a:rPr>
              <a:t>н</a:t>
            </a:r>
            <a:r>
              <a:rPr sz="900" spc="45" dirty="0">
                <a:latin typeface="Trebuchet MS"/>
                <a:cs typeface="Trebuchet MS"/>
              </a:rPr>
              <a:t>-</a:t>
            </a:r>
            <a:r>
              <a:rPr sz="900" spc="60" dirty="0">
                <a:latin typeface="Trebuchet MS"/>
                <a:cs typeface="Trebuchet MS"/>
              </a:rPr>
              <a:t>ш</a:t>
            </a:r>
            <a:r>
              <a:rPr sz="900" spc="20" dirty="0">
                <a:latin typeface="Trebuchet MS"/>
                <a:cs typeface="Trebuchet MS"/>
              </a:rPr>
              <a:t>оу</a:t>
            </a:r>
            <a:endParaRPr sz="9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sz="900" spc="-5" dirty="0">
                <a:latin typeface="Trebuchet MS"/>
                <a:cs typeface="Trebuchet MS"/>
              </a:rPr>
              <a:t>«Абитура»,</a:t>
            </a:r>
            <a:r>
              <a:rPr sz="900" spc="-60" dirty="0">
                <a:latin typeface="Trebuchet MS"/>
                <a:cs typeface="Trebuchet MS"/>
              </a:rPr>
              <a:t> </a:t>
            </a:r>
            <a:r>
              <a:rPr sz="900" spc="25" dirty="0">
                <a:latin typeface="Trebuchet MS"/>
                <a:cs typeface="Trebuchet MS"/>
              </a:rPr>
              <a:t>которое</a:t>
            </a:r>
            <a:r>
              <a:rPr sz="900" spc="-60" dirty="0">
                <a:latin typeface="Trebuchet MS"/>
                <a:cs typeface="Trebuchet MS"/>
              </a:rPr>
              <a:t> </a:t>
            </a:r>
            <a:r>
              <a:rPr sz="900" spc="15" dirty="0">
                <a:latin typeface="Trebuchet MS"/>
                <a:cs typeface="Trebuchet MS"/>
              </a:rPr>
              <a:t>представляет</a:t>
            </a:r>
            <a:r>
              <a:rPr sz="900" spc="-60" dirty="0">
                <a:latin typeface="Trebuchet MS"/>
                <a:cs typeface="Trebuchet MS"/>
              </a:rPr>
              <a:t> </a:t>
            </a:r>
            <a:r>
              <a:rPr sz="900" spc="35" dirty="0">
                <a:latin typeface="Trebuchet MS"/>
                <a:cs typeface="Trebuchet MS"/>
              </a:rPr>
              <a:t>серию</a:t>
            </a:r>
            <a:r>
              <a:rPr sz="900" spc="-70" dirty="0">
                <a:latin typeface="Trebuchet MS"/>
                <a:cs typeface="Trebuchet MS"/>
              </a:rPr>
              <a:t> </a:t>
            </a:r>
            <a:r>
              <a:rPr sz="900" spc="20" dirty="0">
                <a:latin typeface="Trebuchet MS"/>
                <a:cs typeface="Trebuchet MS"/>
              </a:rPr>
              <a:t>видеороликов </a:t>
            </a:r>
            <a:r>
              <a:rPr sz="900" spc="-254" dirty="0">
                <a:latin typeface="Trebuchet MS"/>
                <a:cs typeface="Trebuchet MS"/>
              </a:rPr>
              <a:t> </a:t>
            </a:r>
            <a:r>
              <a:rPr sz="900" spc="40" dirty="0">
                <a:latin typeface="Trebuchet MS"/>
                <a:cs typeface="Trebuchet MS"/>
              </a:rPr>
              <a:t>о</a:t>
            </a:r>
            <a:r>
              <a:rPr sz="900" spc="-70" dirty="0">
                <a:latin typeface="Trebuchet MS"/>
                <a:cs typeface="Trebuchet MS"/>
              </a:rPr>
              <a:t> </a:t>
            </a:r>
            <a:r>
              <a:rPr sz="900" spc="10" dirty="0">
                <a:latin typeface="Trebuchet MS"/>
                <a:cs typeface="Trebuchet MS"/>
              </a:rPr>
              <a:t>в</a:t>
            </a:r>
            <a:r>
              <a:rPr sz="900" spc="20" dirty="0">
                <a:latin typeface="Trebuchet MS"/>
                <a:cs typeface="Trebuchet MS"/>
              </a:rPr>
              <a:t>е</a:t>
            </a:r>
            <a:r>
              <a:rPr sz="900" spc="10" dirty="0">
                <a:latin typeface="Trebuchet MS"/>
                <a:cs typeface="Trebuchet MS"/>
              </a:rPr>
              <a:t>д</a:t>
            </a:r>
            <a:r>
              <a:rPr sz="900" dirty="0">
                <a:latin typeface="Trebuchet MS"/>
                <a:cs typeface="Trebuchet MS"/>
              </a:rPr>
              <a:t>у</a:t>
            </a:r>
            <a:r>
              <a:rPr sz="900" spc="70" dirty="0">
                <a:latin typeface="Trebuchet MS"/>
                <a:cs typeface="Trebuchet MS"/>
              </a:rPr>
              <a:t>щ</a:t>
            </a:r>
            <a:r>
              <a:rPr sz="900" spc="20" dirty="0">
                <a:latin typeface="Trebuchet MS"/>
                <a:cs typeface="Trebuchet MS"/>
              </a:rPr>
              <a:t>и</a:t>
            </a:r>
            <a:r>
              <a:rPr sz="900" spc="-25" dirty="0">
                <a:latin typeface="Trebuchet MS"/>
                <a:cs typeface="Trebuchet MS"/>
              </a:rPr>
              <a:t>х</a:t>
            </a:r>
            <a:r>
              <a:rPr sz="900" spc="-50" dirty="0">
                <a:latin typeface="Trebuchet MS"/>
                <a:cs typeface="Trebuchet MS"/>
              </a:rPr>
              <a:t> </a:t>
            </a:r>
            <a:r>
              <a:rPr sz="900" spc="20" dirty="0">
                <a:latin typeface="Trebuchet MS"/>
                <a:cs typeface="Trebuchet MS"/>
              </a:rPr>
              <a:t>п</a:t>
            </a:r>
            <a:r>
              <a:rPr sz="900" spc="35" dirty="0">
                <a:latin typeface="Trebuchet MS"/>
                <a:cs typeface="Trebuchet MS"/>
              </a:rPr>
              <a:t>р</a:t>
            </a:r>
            <a:r>
              <a:rPr sz="900" spc="20" dirty="0">
                <a:latin typeface="Trebuchet MS"/>
                <a:cs typeface="Trebuchet MS"/>
              </a:rPr>
              <a:t>о</a:t>
            </a:r>
            <a:r>
              <a:rPr sz="900" spc="40" dirty="0">
                <a:latin typeface="Trebuchet MS"/>
                <a:cs typeface="Trebuchet MS"/>
              </a:rPr>
              <a:t>ф</a:t>
            </a:r>
            <a:r>
              <a:rPr sz="900" spc="20" dirty="0">
                <a:latin typeface="Trebuchet MS"/>
                <a:cs typeface="Trebuchet MS"/>
              </a:rPr>
              <a:t>и</a:t>
            </a:r>
            <a:r>
              <a:rPr sz="900" dirty="0">
                <a:latin typeface="Trebuchet MS"/>
                <a:cs typeface="Trebuchet MS"/>
              </a:rPr>
              <a:t>л</a:t>
            </a:r>
            <a:r>
              <a:rPr sz="900" spc="5" dirty="0">
                <a:latin typeface="Trebuchet MS"/>
                <a:cs typeface="Trebuchet MS"/>
              </a:rPr>
              <a:t>ь</a:t>
            </a:r>
            <a:r>
              <a:rPr sz="900" spc="15" dirty="0">
                <a:latin typeface="Trebuchet MS"/>
                <a:cs typeface="Trebuchet MS"/>
              </a:rPr>
              <a:t>н</a:t>
            </a:r>
            <a:r>
              <a:rPr sz="900" spc="25" dirty="0">
                <a:latin typeface="Trebuchet MS"/>
                <a:cs typeface="Trebuchet MS"/>
              </a:rPr>
              <a:t>ы</a:t>
            </a:r>
            <a:r>
              <a:rPr sz="900" spc="-25" dirty="0">
                <a:latin typeface="Trebuchet MS"/>
                <a:cs typeface="Trebuchet MS"/>
              </a:rPr>
              <a:t>х</a:t>
            </a:r>
            <a:r>
              <a:rPr sz="900" spc="-95" dirty="0">
                <a:latin typeface="Trebuchet MS"/>
                <a:cs typeface="Trebuchet MS"/>
              </a:rPr>
              <a:t> </a:t>
            </a:r>
            <a:r>
              <a:rPr sz="900" spc="10" dirty="0">
                <a:latin typeface="Trebuchet MS"/>
                <a:cs typeface="Trebuchet MS"/>
              </a:rPr>
              <a:t>в</a:t>
            </a:r>
            <a:r>
              <a:rPr sz="900" spc="-5" dirty="0">
                <a:latin typeface="Trebuchet MS"/>
                <a:cs typeface="Trebuchet MS"/>
              </a:rPr>
              <a:t>у</a:t>
            </a:r>
            <a:r>
              <a:rPr sz="900" spc="40" dirty="0">
                <a:latin typeface="Trebuchet MS"/>
                <a:cs typeface="Trebuchet MS"/>
              </a:rPr>
              <a:t>за</a:t>
            </a:r>
            <a:r>
              <a:rPr sz="900" spc="-25" dirty="0">
                <a:latin typeface="Trebuchet MS"/>
                <a:cs typeface="Trebuchet MS"/>
              </a:rPr>
              <a:t>х</a:t>
            </a:r>
            <a:r>
              <a:rPr sz="900" spc="-40" dirty="0">
                <a:latin typeface="Trebuchet MS"/>
                <a:cs typeface="Trebuchet MS"/>
              </a:rPr>
              <a:t> </a:t>
            </a:r>
            <a:r>
              <a:rPr sz="900" spc="30" dirty="0">
                <a:latin typeface="Trebuchet MS"/>
                <a:cs typeface="Trebuchet MS"/>
              </a:rPr>
              <a:t>стр</a:t>
            </a:r>
            <a:r>
              <a:rPr sz="900" spc="25" dirty="0">
                <a:latin typeface="Trebuchet MS"/>
                <a:cs typeface="Trebuchet MS"/>
              </a:rPr>
              <a:t>а</a:t>
            </a:r>
            <a:r>
              <a:rPr sz="900" spc="15" dirty="0">
                <a:latin typeface="Trebuchet MS"/>
                <a:cs typeface="Trebuchet MS"/>
              </a:rPr>
              <a:t>н</a:t>
            </a:r>
            <a:r>
              <a:rPr sz="900" spc="25" dirty="0">
                <a:latin typeface="Trebuchet MS"/>
                <a:cs typeface="Trebuchet MS"/>
              </a:rPr>
              <a:t>ы</a:t>
            </a:r>
            <a:r>
              <a:rPr sz="900" spc="-55" dirty="0">
                <a:latin typeface="Trebuchet MS"/>
                <a:cs typeface="Trebuchet MS"/>
              </a:rPr>
              <a:t>.</a:t>
            </a:r>
            <a:endParaRPr sz="90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542032" y="1394460"/>
            <a:ext cx="4308475" cy="1022985"/>
            <a:chOff x="2542032" y="1394460"/>
            <a:chExt cx="4308475" cy="1022985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88608" y="1955292"/>
              <a:ext cx="461771" cy="46177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42032" y="1394460"/>
              <a:ext cx="2778251" cy="507491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9249918" y="1417065"/>
            <a:ext cx="416559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45" dirty="0">
                <a:solidFill>
                  <a:srgbClr val="1536B8"/>
                </a:solidFill>
                <a:latin typeface="Tahoma"/>
                <a:cs typeface="Tahoma"/>
              </a:rPr>
              <a:t>14+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42032" y="1394460"/>
            <a:ext cx="2778760" cy="508000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101600">
              <a:lnSpc>
                <a:spcPct val="100000"/>
              </a:lnSpc>
              <a:spcBef>
                <a:spcPts val="1085"/>
              </a:spcBef>
            </a:pPr>
            <a:r>
              <a:rPr sz="1400" b="1" spc="215" dirty="0">
                <a:solidFill>
                  <a:srgbClr val="FFFFFF"/>
                </a:solidFill>
                <a:latin typeface="Tahoma"/>
                <a:cs typeface="Tahoma"/>
              </a:rPr>
              <a:t>П</a:t>
            </a:r>
            <a:r>
              <a:rPr sz="1400" b="1" spc="165" dirty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sz="1400" b="1" spc="225" dirty="0">
                <a:solidFill>
                  <a:srgbClr val="FFFFFF"/>
                </a:solidFill>
                <a:latin typeface="Tahoma"/>
                <a:cs typeface="Tahoma"/>
              </a:rPr>
              <a:t>РВЫ</a:t>
            </a:r>
            <a:r>
              <a:rPr sz="1400" b="1" spc="235" dirty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220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sz="1400" b="1" spc="-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229" dirty="0">
                <a:solidFill>
                  <a:srgbClr val="FFFFFF"/>
                </a:solidFill>
                <a:latin typeface="Tahoma"/>
                <a:cs typeface="Tahoma"/>
              </a:rPr>
              <a:t>ПРОФ</a:t>
            </a:r>
            <a:r>
              <a:rPr sz="1400" b="1" spc="175" dirty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sz="1400" b="1" spc="280" dirty="0">
                <a:solidFill>
                  <a:srgbClr val="FFFFFF"/>
                </a:solidFill>
                <a:latin typeface="Tahoma"/>
                <a:cs typeface="Tahoma"/>
              </a:rPr>
              <a:t>СС</a:t>
            </a:r>
            <a:r>
              <a:rPr sz="1400" b="1" spc="155" dirty="0">
                <a:solidFill>
                  <a:srgbClr val="FFFFFF"/>
                </a:solidFill>
                <a:latin typeface="Tahoma"/>
                <a:cs typeface="Tahoma"/>
              </a:rPr>
              <a:t>ИИ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100832" y="2014473"/>
            <a:ext cx="26060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spc="15" dirty="0">
                <a:latin typeface="Trebuchet MS"/>
                <a:cs typeface="Trebuchet MS"/>
              </a:rPr>
              <a:t>Кл</a:t>
            </a:r>
            <a:r>
              <a:rPr sz="900" spc="10" dirty="0">
                <a:latin typeface="Trebuchet MS"/>
                <a:cs typeface="Trebuchet MS"/>
              </a:rPr>
              <a:t>ю</a:t>
            </a:r>
            <a:r>
              <a:rPr sz="900" spc="5" dirty="0">
                <a:latin typeface="Trebuchet MS"/>
                <a:cs typeface="Trebuchet MS"/>
              </a:rPr>
              <a:t>че</a:t>
            </a:r>
            <a:r>
              <a:rPr sz="900" dirty="0">
                <a:latin typeface="Trebuchet MS"/>
                <a:cs typeface="Trebuchet MS"/>
              </a:rPr>
              <a:t>в</a:t>
            </a:r>
            <a:r>
              <a:rPr sz="900" spc="20" dirty="0">
                <a:latin typeface="Trebuchet MS"/>
                <a:cs typeface="Trebuchet MS"/>
              </a:rPr>
              <a:t>ые</a:t>
            </a:r>
            <a:r>
              <a:rPr sz="900" spc="-65" dirty="0">
                <a:latin typeface="Trebuchet MS"/>
                <a:cs typeface="Trebuchet MS"/>
              </a:rPr>
              <a:t> </a:t>
            </a:r>
            <a:r>
              <a:rPr sz="900" spc="20" dirty="0">
                <a:latin typeface="Trebuchet MS"/>
                <a:cs typeface="Trebuchet MS"/>
              </a:rPr>
              <a:t>п</a:t>
            </a:r>
            <a:r>
              <a:rPr sz="900" spc="35" dirty="0">
                <a:latin typeface="Trebuchet MS"/>
                <a:cs typeface="Trebuchet MS"/>
              </a:rPr>
              <a:t>ром</a:t>
            </a:r>
            <a:r>
              <a:rPr sz="900" spc="45" dirty="0">
                <a:latin typeface="Trebuchet MS"/>
                <a:cs typeface="Trebuchet MS"/>
              </a:rPr>
              <a:t>ы</a:t>
            </a:r>
            <a:r>
              <a:rPr sz="900" spc="60" dirty="0">
                <a:latin typeface="Trebuchet MS"/>
                <a:cs typeface="Trebuchet MS"/>
              </a:rPr>
              <a:t>ш</a:t>
            </a:r>
            <a:r>
              <a:rPr sz="900" spc="5" dirty="0">
                <a:latin typeface="Trebuchet MS"/>
                <a:cs typeface="Trebuchet MS"/>
              </a:rPr>
              <a:t>ле</a:t>
            </a:r>
            <a:r>
              <a:rPr sz="900" spc="10" dirty="0">
                <a:latin typeface="Trebuchet MS"/>
                <a:cs typeface="Trebuchet MS"/>
              </a:rPr>
              <a:t>нн</a:t>
            </a:r>
            <a:r>
              <a:rPr sz="900" spc="20" dirty="0">
                <a:latin typeface="Trebuchet MS"/>
                <a:cs typeface="Trebuchet MS"/>
              </a:rPr>
              <a:t>ые</a:t>
            </a:r>
            <a:r>
              <a:rPr sz="900" spc="-55" dirty="0">
                <a:latin typeface="Trebuchet MS"/>
                <a:cs typeface="Trebuchet MS"/>
              </a:rPr>
              <a:t>,</a:t>
            </a:r>
            <a:r>
              <a:rPr sz="900" spc="-85" dirty="0">
                <a:latin typeface="Trebuchet MS"/>
                <a:cs typeface="Trebuchet MS"/>
              </a:rPr>
              <a:t> </a:t>
            </a:r>
            <a:r>
              <a:rPr sz="900" spc="20" dirty="0">
                <a:latin typeface="Trebuchet MS"/>
                <a:cs typeface="Trebuchet MS"/>
              </a:rPr>
              <a:t>п</a:t>
            </a:r>
            <a:r>
              <a:rPr sz="900" spc="35" dirty="0">
                <a:latin typeface="Trebuchet MS"/>
                <a:cs typeface="Trebuchet MS"/>
              </a:rPr>
              <a:t>р</a:t>
            </a:r>
            <a:r>
              <a:rPr sz="900" spc="30" dirty="0">
                <a:latin typeface="Trebuchet MS"/>
                <a:cs typeface="Trebuchet MS"/>
              </a:rPr>
              <a:t>оизвод</a:t>
            </a:r>
            <a:r>
              <a:rPr sz="900" spc="25" dirty="0">
                <a:latin typeface="Trebuchet MS"/>
                <a:cs typeface="Trebuchet MS"/>
              </a:rPr>
              <a:t>ст</a:t>
            </a:r>
            <a:r>
              <a:rPr sz="900" spc="15" dirty="0">
                <a:latin typeface="Trebuchet MS"/>
                <a:cs typeface="Trebuchet MS"/>
              </a:rPr>
              <a:t>в</a:t>
            </a:r>
            <a:r>
              <a:rPr sz="900" spc="20" dirty="0">
                <a:latin typeface="Trebuchet MS"/>
                <a:cs typeface="Trebuchet MS"/>
              </a:rPr>
              <a:t>е</a:t>
            </a:r>
            <a:r>
              <a:rPr sz="900" spc="10" dirty="0">
                <a:latin typeface="Trebuchet MS"/>
                <a:cs typeface="Trebuchet MS"/>
              </a:rPr>
              <a:t>нн</a:t>
            </a:r>
            <a:r>
              <a:rPr sz="900" spc="15" dirty="0">
                <a:latin typeface="Trebuchet MS"/>
                <a:cs typeface="Trebuchet MS"/>
              </a:rPr>
              <a:t>ые  </a:t>
            </a:r>
            <a:r>
              <a:rPr sz="900" spc="10" dirty="0">
                <a:latin typeface="Trebuchet MS"/>
                <a:cs typeface="Trebuchet MS"/>
              </a:rPr>
              <a:t>компании,</a:t>
            </a:r>
            <a:r>
              <a:rPr sz="900" spc="-60" dirty="0">
                <a:latin typeface="Trebuchet MS"/>
                <a:cs typeface="Trebuchet MS"/>
              </a:rPr>
              <a:t> </a:t>
            </a:r>
            <a:r>
              <a:rPr sz="900" spc="20" dirty="0">
                <a:latin typeface="Trebuchet MS"/>
                <a:cs typeface="Trebuchet MS"/>
              </a:rPr>
              <a:t>медицинские</a:t>
            </a:r>
            <a:r>
              <a:rPr sz="900" spc="-85" dirty="0">
                <a:latin typeface="Trebuchet MS"/>
                <a:cs typeface="Trebuchet MS"/>
              </a:rPr>
              <a:t> </a:t>
            </a:r>
            <a:r>
              <a:rPr sz="900" spc="25" dirty="0">
                <a:latin typeface="Trebuchet MS"/>
                <a:cs typeface="Trebuchet MS"/>
              </a:rPr>
              <a:t>организации</a:t>
            </a:r>
            <a:r>
              <a:rPr sz="900" spc="-65" dirty="0">
                <a:latin typeface="Trebuchet MS"/>
                <a:cs typeface="Trebuchet MS"/>
              </a:rPr>
              <a:t> </a:t>
            </a:r>
            <a:r>
              <a:rPr sz="900" spc="10" dirty="0">
                <a:latin typeface="Trebuchet MS"/>
                <a:cs typeface="Trebuchet MS"/>
              </a:rPr>
              <a:t>региона.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631185" y="3599434"/>
            <a:ext cx="243205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145" dirty="0">
                <a:latin typeface="Tahoma"/>
                <a:cs typeface="Tahoma"/>
              </a:rPr>
              <a:t>Общая</a:t>
            </a:r>
            <a:r>
              <a:rPr sz="1000" b="1" spc="-70" dirty="0">
                <a:latin typeface="Tahoma"/>
                <a:cs typeface="Tahoma"/>
              </a:rPr>
              <a:t> </a:t>
            </a:r>
            <a:r>
              <a:rPr sz="1000" b="1" spc="125" dirty="0">
                <a:latin typeface="Tahoma"/>
                <a:cs typeface="Tahoma"/>
              </a:rPr>
              <a:t>механика</a:t>
            </a:r>
            <a:r>
              <a:rPr sz="1000" b="1" spc="-50" dirty="0">
                <a:latin typeface="Tahoma"/>
                <a:cs typeface="Tahoma"/>
              </a:rPr>
              <a:t> </a:t>
            </a:r>
            <a:r>
              <a:rPr sz="1000" b="1" spc="120" dirty="0">
                <a:latin typeface="Tahoma"/>
                <a:cs typeface="Tahoma"/>
              </a:rPr>
              <a:t>организации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631185" y="3751834"/>
            <a:ext cx="85026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155" dirty="0">
                <a:latin typeface="Tahoma"/>
                <a:cs typeface="Tahoma"/>
              </a:rPr>
              <a:t>экс</a:t>
            </a:r>
            <a:r>
              <a:rPr sz="1000" b="1" spc="60" dirty="0">
                <a:latin typeface="Tahoma"/>
                <a:cs typeface="Tahoma"/>
              </a:rPr>
              <a:t>ку</a:t>
            </a:r>
            <a:r>
              <a:rPr sz="1000" b="1" spc="160" dirty="0">
                <a:latin typeface="Tahoma"/>
                <a:cs typeface="Tahoma"/>
              </a:rPr>
              <a:t>рс</a:t>
            </a:r>
            <a:r>
              <a:rPr sz="1000" b="1" spc="125" dirty="0">
                <a:latin typeface="Tahoma"/>
                <a:cs typeface="Tahoma"/>
              </a:rPr>
              <a:t>и</a:t>
            </a:r>
            <a:r>
              <a:rPr sz="1000" b="1" spc="130" dirty="0">
                <a:latin typeface="Tahoma"/>
                <a:cs typeface="Tahoma"/>
              </a:rPr>
              <a:t>и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631185" y="3990213"/>
            <a:ext cx="28790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35" dirty="0">
                <a:latin typeface="Trebuchet MS"/>
                <a:cs typeface="Trebuchet MS"/>
              </a:rPr>
              <a:t>Программа</a:t>
            </a:r>
            <a:r>
              <a:rPr sz="900" spc="-55" dirty="0">
                <a:latin typeface="Trebuchet MS"/>
                <a:cs typeface="Trebuchet MS"/>
              </a:rPr>
              <a:t> </a:t>
            </a:r>
            <a:r>
              <a:rPr sz="900" spc="15" dirty="0">
                <a:latin typeface="Trebuchet MS"/>
                <a:cs typeface="Trebuchet MS"/>
              </a:rPr>
              <a:t>представляет</a:t>
            </a:r>
            <a:r>
              <a:rPr sz="900" spc="-45" dirty="0">
                <a:latin typeface="Trebuchet MS"/>
                <a:cs typeface="Trebuchet MS"/>
              </a:rPr>
              <a:t> </a:t>
            </a:r>
            <a:r>
              <a:rPr sz="900" spc="35" dirty="0">
                <a:latin typeface="Trebuchet MS"/>
                <a:cs typeface="Trebuchet MS"/>
              </a:rPr>
              <a:t>собой</a:t>
            </a:r>
            <a:r>
              <a:rPr sz="900" spc="-65" dirty="0">
                <a:latin typeface="Trebuchet MS"/>
                <a:cs typeface="Trebuchet MS"/>
              </a:rPr>
              <a:t> </a:t>
            </a:r>
            <a:r>
              <a:rPr sz="900" spc="25" dirty="0">
                <a:latin typeface="Trebuchet MS"/>
                <a:cs typeface="Trebuchet MS"/>
              </a:rPr>
              <a:t>знакомство</a:t>
            </a:r>
            <a:endParaRPr sz="9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sz="900" spc="45" dirty="0">
                <a:latin typeface="Trebuchet MS"/>
                <a:cs typeface="Trebuchet MS"/>
              </a:rPr>
              <a:t>с</a:t>
            </a:r>
            <a:r>
              <a:rPr sz="900" spc="-70" dirty="0">
                <a:latin typeface="Trebuchet MS"/>
                <a:cs typeface="Trebuchet MS"/>
              </a:rPr>
              <a:t> </a:t>
            </a:r>
            <a:r>
              <a:rPr sz="900" spc="20" dirty="0">
                <a:latin typeface="Trebuchet MS"/>
                <a:cs typeface="Trebuchet MS"/>
              </a:rPr>
              <a:t>п</a:t>
            </a:r>
            <a:r>
              <a:rPr sz="900" spc="35" dirty="0">
                <a:latin typeface="Trebuchet MS"/>
                <a:cs typeface="Trebuchet MS"/>
              </a:rPr>
              <a:t>р</a:t>
            </a:r>
            <a:r>
              <a:rPr sz="900" spc="20" dirty="0">
                <a:latin typeface="Trebuchet MS"/>
                <a:cs typeface="Trebuchet MS"/>
              </a:rPr>
              <a:t>о</a:t>
            </a:r>
            <a:r>
              <a:rPr sz="900" spc="40" dirty="0">
                <a:latin typeface="Trebuchet MS"/>
                <a:cs typeface="Trebuchet MS"/>
              </a:rPr>
              <a:t>ф</a:t>
            </a:r>
            <a:r>
              <a:rPr sz="900" spc="20" dirty="0">
                <a:latin typeface="Trebuchet MS"/>
                <a:cs typeface="Trebuchet MS"/>
              </a:rPr>
              <a:t>е</a:t>
            </a:r>
            <a:r>
              <a:rPr sz="900" spc="30" dirty="0">
                <a:latin typeface="Trebuchet MS"/>
                <a:cs typeface="Trebuchet MS"/>
              </a:rPr>
              <a:t>ссиями</a:t>
            </a:r>
            <a:r>
              <a:rPr sz="900" spc="-55" dirty="0">
                <a:latin typeface="Trebuchet MS"/>
                <a:cs typeface="Trebuchet MS"/>
              </a:rPr>
              <a:t>,</a:t>
            </a:r>
            <a:r>
              <a:rPr sz="900" spc="-85" dirty="0">
                <a:latin typeface="Trebuchet MS"/>
                <a:cs typeface="Trebuchet MS"/>
              </a:rPr>
              <a:t> </a:t>
            </a:r>
            <a:r>
              <a:rPr sz="900" spc="20" dirty="0">
                <a:latin typeface="Trebuchet MS"/>
                <a:cs typeface="Trebuchet MS"/>
              </a:rPr>
              <a:t>п</a:t>
            </a:r>
            <a:r>
              <a:rPr sz="900" spc="35" dirty="0">
                <a:latin typeface="Trebuchet MS"/>
                <a:cs typeface="Trebuchet MS"/>
              </a:rPr>
              <a:t>р</a:t>
            </a:r>
            <a:r>
              <a:rPr sz="900" spc="20" dirty="0">
                <a:latin typeface="Trebuchet MS"/>
                <a:cs typeface="Trebuchet MS"/>
              </a:rPr>
              <a:t>е</a:t>
            </a:r>
            <a:r>
              <a:rPr sz="900" spc="35" dirty="0">
                <a:latin typeface="Trebuchet MS"/>
                <a:cs typeface="Trebuchet MS"/>
              </a:rPr>
              <a:t>д</a:t>
            </a:r>
            <a:r>
              <a:rPr sz="900" spc="25" dirty="0">
                <a:latin typeface="Trebuchet MS"/>
                <a:cs typeface="Trebuchet MS"/>
              </a:rPr>
              <a:t>с</a:t>
            </a:r>
            <a:r>
              <a:rPr sz="900" spc="20" dirty="0">
                <a:latin typeface="Trebuchet MS"/>
                <a:cs typeface="Trebuchet MS"/>
              </a:rPr>
              <a:t>т</a:t>
            </a:r>
            <a:r>
              <a:rPr sz="900" spc="15" dirty="0">
                <a:latin typeface="Trebuchet MS"/>
                <a:cs typeface="Trebuchet MS"/>
              </a:rPr>
              <a:t>а</a:t>
            </a:r>
            <a:r>
              <a:rPr sz="900" spc="10" dirty="0">
                <a:latin typeface="Trebuchet MS"/>
                <a:cs typeface="Trebuchet MS"/>
              </a:rPr>
              <a:t>в</a:t>
            </a:r>
            <a:r>
              <a:rPr sz="900" spc="5" dirty="0">
                <a:latin typeface="Trebuchet MS"/>
                <a:cs typeface="Trebuchet MS"/>
              </a:rPr>
              <a:t>ле</a:t>
            </a:r>
            <a:r>
              <a:rPr sz="900" spc="10" dirty="0">
                <a:latin typeface="Trebuchet MS"/>
                <a:cs typeface="Trebuchet MS"/>
              </a:rPr>
              <a:t>нн</a:t>
            </a:r>
            <a:r>
              <a:rPr sz="900" spc="25" dirty="0">
                <a:latin typeface="Trebuchet MS"/>
                <a:cs typeface="Trebuchet MS"/>
              </a:rPr>
              <a:t>ы</a:t>
            </a:r>
            <a:r>
              <a:rPr sz="900" spc="30" dirty="0">
                <a:latin typeface="Trebuchet MS"/>
                <a:cs typeface="Trebuchet MS"/>
              </a:rPr>
              <a:t>ми</a:t>
            </a:r>
            <a:r>
              <a:rPr sz="900" spc="-65" dirty="0">
                <a:latin typeface="Trebuchet MS"/>
                <a:cs typeface="Trebuchet MS"/>
              </a:rPr>
              <a:t> </a:t>
            </a:r>
            <a:r>
              <a:rPr sz="900" spc="20" dirty="0">
                <a:latin typeface="Trebuchet MS"/>
                <a:cs typeface="Trebuchet MS"/>
              </a:rPr>
              <a:t>в</a:t>
            </a:r>
            <a:r>
              <a:rPr sz="900" spc="-65" dirty="0">
                <a:latin typeface="Trebuchet MS"/>
                <a:cs typeface="Trebuchet MS"/>
              </a:rPr>
              <a:t> </a:t>
            </a:r>
            <a:r>
              <a:rPr sz="900" spc="35" dirty="0">
                <a:latin typeface="Trebuchet MS"/>
                <a:cs typeface="Trebuchet MS"/>
              </a:rPr>
              <a:t>ор</a:t>
            </a:r>
            <a:r>
              <a:rPr sz="900" spc="-15" dirty="0">
                <a:latin typeface="Trebuchet MS"/>
                <a:cs typeface="Trebuchet MS"/>
              </a:rPr>
              <a:t>г</a:t>
            </a:r>
            <a:r>
              <a:rPr sz="900" spc="25" dirty="0">
                <a:latin typeface="Trebuchet MS"/>
                <a:cs typeface="Trebuchet MS"/>
              </a:rPr>
              <a:t>а</a:t>
            </a:r>
            <a:r>
              <a:rPr sz="900" spc="15" dirty="0">
                <a:latin typeface="Trebuchet MS"/>
                <a:cs typeface="Trebuchet MS"/>
              </a:rPr>
              <a:t>н</a:t>
            </a:r>
            <a:r>
              <a:rPr sz="900" spc="20" dirty="0">
                <a:latin typeface="Trebuchet MS"/>
                <a:cs typeface="Trebuchet MS"/>
              </a:rPr>
              <a:t>и</a:t>
            </a:r>
            <a:r>
              <a:rPr sz="900" spc="40" dirty="0">
                <a:latin typeface="Trebuchet MS"/>
                <a:cs typeface="Trebuchet MS"/>
              </a:rPr>
              <a:t>зац</a:t>
            </a:r>
            <a:r>
              <a:rPr sz="900" spc="15" dirty="0">
                <a:latin typeface="Trebuchet MS"/>
                <a:cs typeface="Trebuchet MS"/>
              </a:rPr>
              <a:t>ии  </a:t>
            </a:r>
            <a:r>
              <a:rPr sz="900" spc="-10" dirty="0">
                <a:latin typeface="Trebuchet MS"/>
                <a:cs typeface="Trebuchet MS"/>
              </a:rPr>
              <a:t>(</a:t>
            </a:r>
            <a:r>
              <a:rPr sz="900" spc="10" dirty="0">
                <a:latin typeface="Trebuchet MS"/>
                <a:cs typeface="Trebuchet MS"/>
              </a:rPr>
              <a:t>для</a:t>
            </a:r>
            <a:r>
              <a:rPr sz="900" spc="-70" dirty="0">
                <a:latin typeface="Trebuchet MS"/>
                <a:cs typeface="Trebuchet MS"/>
              </a:rPr>
              <a:t> </a:t>
            </a:r>
            <a:r>
              <a:rPr sz="900" spc="35" dirty="0">
                <a:latin typeface="Trebuchet MS"/>
                <a:cs typeface="Trebuchet MS"/>
              </a:rPr>
              <a:t>р</a:t>
            </a:r>
            <a:r>
              <a:rPr sz="900" spc="25" dirty="0">
                <a:latin typeface="Trebuchet MS"/>
                <a:cs typeface="Trebuchet MS"/>
              </a:rPr>
              <a:t>аз</a:t>
            </a:r>
            <a:r>
              <a:rPr sz="900" spc="20" dirty="0">
                <a:latin typeface="Trebuchet MS"/>
                <a:cs typeface="Trebuchet MS"/>
              </a:rPr>
              <a:t>г</a:t>
            </a:r>
            <a:r>
              <a:rPr sz="900" spc="35" dirty="0">
                <a:latin typeface="Trebuchet MS"/>
                <a:cs typeface="Trebuchet MS"/>
              </a:rPr>
              <a:t>р</a:t>
            </a:r>
            <a:r>
              <a:rPr sz="900" spc="25" dirty="0">
                <a:latin typeface="Trebuchet MS"/>
                <a:cs typeface="Trebuchet MS"/>
              </a:rPr>
              <a:t>а</a:t>
            </a:r>
            <a:r>
              <a:rPr sz="900" spc="15" dirty="0">
                <a:latin typeface="Trebuchet MS"/>
                <a:cs typeface="Trebuchet MS"/>
              </a:rPr>
              <a:t>н</a:t>
            </a:r>
            <a:r>
              <a:rPr sz="900" spc="20" dirty="0">
                <a:latin typeface="Trebuchet MS"/>
                <a:cs typeface="Trebuchet MS"/>
              </a:rPr>
              <a:t>и</a:t>
            </a:r>
            <a:r>
              <a:rPr sz="900" dirty="0">
                <a:latin typeface="Trebuchet MS"/>
                <a:cs typeface="Trebuchet MS"/>
              </a:rPr>
              <a:t>чен</a:t>
            </a:r>
            <a:r>
              <a:rPr sz="900" spc="20" dirty="0">
                <a:latin typeface="Trebuchet MS"/>
                <a:cs typeface="Trebuchet MS"/>
              </a:rPr>
              <a:t>и</a:t>
            </a:r>
            <a:r>
              <a:rPr sz="900" spc="15" dirty="0">
                <a:latin typeface="Trebuchet MS"/>
                <a:cs typeface="Trebuchet MS"/>
              </a:rPr>
              <a:t>я</a:t>
            </a:r>
            <a:r>
              <a:rPr sz="900" spc="-65" dirty="0">
                <a:latin typeface="Trebuchet MS"/>
                <a:cs typeface="Trebuchet MS"/>
              </a:rPr>
              <a:t> </a:t>
            </a:r>
            <a:r>
              <a:rPr sz="900" spc="45" dirty="0">
                <a:latin typeface="Trebuchet MS"/>
                <a:cs typeface="Trebuchet MS"/>
              </a:rPr>
              <a:t>с</a:t>
            </a:r>
            <a:r>
              <a:rPr sz="900" spc="-60" dirty="0">
                <a:latin typeface="Trebuchet MS"/>
                <a:cs typeface="Trebuchet MS"/>
              </a:rPr>
              <a:t> </a:t>
            </a:r>
            <a:r>
              <a:rPr sz="900" spc="20" dirty="0">
                <a:latin typeface="Trebuchet MS"/>
                <a:cs typeface="Trebuchet MS"/>
              </a:rPr>
              <a:t>п</a:t>
            </a:r>
            <a:r>
              <a:rPr sz="900" spc="35" dirty="0">
                <a:latin typeface="Trebuchet MS"/>
                <a:cs typeface="Trebuchet MS"/>
              </a:rPr>
              <a:t>р</a:t>
            </a:r>
            <a:r>
              <a:rPr sz="900" spc="30" dirty="0">
                <a:latin typeface="Trebuchet MS"/>
                <a:cs typeface="Trebuchet MS"/>
              </a:rPr>
              <a:t>ое</a:t>
            </a:r>
            <a:r>
              <a:rPr sz="900" spc="-25" dirty="0">
                <a:latin typeface="Trebuchet MS"/>
                <a:cs typeface="Trebuchet MS"/>
              </a:rPr>
              <a:t>к</a:t>
            </a:r>
            <a:r>
              <a:rPr sz="900" spc="30" dirty="0">
                <a:latin typeface="Trebuchet MS"/>
                <a:cs typeface="Trebuchet MS"/>
              </a:rPr>
              <a:t>том</a:t>
            </a:r>
            <a:r>
              <a:rPr sz="900" spc="-65" dirty="0">
                <a:latin typeface="Trebuchet MS"/>
                <a:cs typeface="Trebuchet MS"/>
              </a:rPr>
              <a:t> </a:t>
            </a:r>
            <a:r>
              <a:rPr sz="900" spc="-60" dirty="0">
                <a:latin typeface="Trebuchet MS"/>
                <a:cs typeface="Trebuchet MS"/>
              </a:rPr>
              <a:t>«</a:t>
            </a:r>
            <a:r>
              <a:rPr sz="900" spc="105" dirty="0">
                <a:latin typeface="Trebuchet MS"/>
                <a:cs typeface="Trebuchet MS"/>
              </a:rPr>
              <a:t>В</a:t>
            </a:r>
            <a:r>
              <a:rPr sz="900" spc="-65" dirty="0">
                <a:latin typeface="Trebuchet MS"/>
                <a:cs typeface="Trebuchet MS"/>
              </a:rPr>
              <a:t> </a:t>
            </a:r>
            <a:r>
              <a:rPr sz="900" spc="-15" dirty="0">
                <a:latin typeface="Trebuchet MS"/>
                <a:cs typeface="Trebuchet MS"/>
              </a:rPr>
              <a:t>г</a:t>
            </a:r>
            <a:r>
              <a:rPr sz="900" spc="25" dirty="0">
                <a:latin typeface="Trebuchet MS"/>
                <a:cs typeface="Trebuchet MS"/>
              </a:rPr>
              <a:t>остя</a:t>
            </a:r>
            <a:r>
              <a:rPr sz="900" spc="-25" dirty="0">
                <a:latin typeface="Trebuchet MS"/>
                <a:cs typeface="Trebuchet MS"/>
              </a:rPr>
              <a:t>х</a:t>
            </a:r>
            <a:r>
              <a:rPr sz="900" spc="-60" dirty="0">
                <a:latin typeface="Trebuchet MS"/>
                <a:cs typeface="Trebuchet MS"/>
              </a:rPr>
              <a:t> </a:t>
            </a:r>
            <a:r>
              <a:rPr sz="900" dirty="0">
                <a:latin typeface="Trebuchet MS"/>
                <a:cs typeface="Trebuchet MS"/>
              </a:rPr>
              <a:t>у</a:t>
            </a:r>
            <a:r>
              <a:rPr sz="900" spc="-65" dirty="0">
                <a:latin typeface="Trebuchet MS"/>
                <a:cs typeface="Trebuchet MS"/>
              </a:rPr>
              <a:t> </a:t>
            </a:r>
            <a:r>
              <a:rPr sz="900" spc="-5" dirty="0">
                <a:latin typeface="Trebuchet MS"/>
                <a:cs typeface="Trebuchet MS"/>
              </a:rPr>
              <a:t>у</a:t>
            </a:r>
            <a:r>
              <a:rPr sz="900" dirty="0">
                <a:latin typeface="Trebuchet MS"/>
                <a:cs typeface="Trebuchet MS"/>
              </a:rPr>
              <a:t>чен</a:t>
            </a:r>
            <a:r>
              <a:rPr sz="900" spc="20" dirty="0">
                <a:latin typeface="Trebuchet MS"/>
                <a:cs typeface="Trebuchet MS"/>
              </a:rPr>
              <a:t>о</a:t>
            </a:r>
            <a:r>
              <a:rPr sz="900" spc="5" dirty="0">
                <a:latin typeface="Trebuchet MS"/>
                <a:cs typeface="Trebuchet MS"/>
              </a:rPr>
              <a:t>г</a:t>
            </a:r>
            <a:r>
              <a:rPr sz="900" spc="-10" dirty="0">
                <a:latin typeface="Trebuchet MS"/>
                <a:cs typeface="Trebuchet MS"/>
              </a:rPr>
              <a:t>о»</a:t>
            </a:r>
            <a:endParaRPr sz="9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900" spc="204" dirty="0">
                <a:latin typeface="Trebuchet MS"/>
                <a:cs typeface="Trebuchet MS"/>
              </a:rPr>
              <a:t>–</a:t>
            </a:r>
            <a:r>
              <a:rPr sz="900" spc="-70" dirty="0">
                <a:latin typeface="Trebuchet MS"/>
                <a:cs typeface="Trebuchet MS"/>
              </a:rPr>
              <a:t> </a:t>
            </a:r>
            <a:r>
              <a:rPr sz="900" spc="15" dirty="0">
                <a:latin typeface="Trebuchet MS"/>
                <a:cs typeface="Trebuchet MS"/>
              </a:rPr>
              <a:t>не</a:t>
            </a:r>
            <a:r>
              <a:rPr sz="900" spc="-55" dirty="0">
                <a:latin typeface="Trebuchet MS"/>
                <a:cs typeface="Trebuchet MS"/>
              </a:rPr>
              <a:t> </a:t>
            </a:r>
            <a:r>
              <a:rPr sz="900" spc="10" dirty="0">
                <a:latin typeface="Trebuchet MS"/>
                <a:cs typeface="Trebuchet MS"/>
              </a:rPr>
              <a:t>в</a:t>
            </a:r>
            <a:r>
              <a:rPr sz="900" spc="-25" dirty="0">
                <a:latin typeface="Trebuchet MS"/>
                <a:cs typeface="Trebuchet MS"/>
              </a:rPr>
              <a:t>к</a:t>
            </a:r>
            <a:r>
              <a:rPr sz="900" spc="20" dirty="0">
                <a:latin typeface="Trebuchet MS"/>
                <a:cs typeface="Trebuchet MS"/>
              </a:rPr>
              <a:t>л</a:t>
            </a:r>
            <a:r>
              <a:rPr sz="900" spc="15" dirty="0">
                <a:latin typeface="Trebuchet MS"/>
                <a:cs typeface="Trebuchet MS"/>
              </a:rPr>
              <a:t>ю</a:t>
            </a:r>
            <a:r>
              <a:rPr sz="900" spc="5" dirty="0">
                <a:latin typeface="Trebuchet MS"/>
                <a:cs typeface="Trebuchet MS"/>
              </a:rPr>
              <a:t>ч</a:t>
            </a:r>
            <a:r>
              <a:rPr sz="900" spc="-5" dirty="0">
                <a:latin typeface="Trebuchet MS"/>
                <a:cs typeface="Trebuchet MS"/>
              </a:rPr>
              <a:t>а</a:t>
            </a:r>
            <a:r>
              <a:rPr sz="900" spc="20" dirty="0">
                <a:latin typeface="Trebuchet MS"/>
                <a:cs typeface="Trebuchet MS"/>
              </a:rPr>
              <a:t>е</a:t>
            </a:r>
            <a:r>
              <a:rPr sz="900" spc="10" dirty="0">
                <a:latin typeface="Trebuchet MS"/>
                <a:cs typeface="Trebuchet MS"/>
              </a:rPr>
              <a:t>т</a:t>
            </a:r>
            <a:r>
              <a:rPr sz="900" spc="-45" dirty="0">
                <a:latin typeface="Trebuchet MS"/>
                <a:cs typeface="Trebuchet MS"/>
              </a:rPr>
              <a:t> </a:t>
            </a:r>
            <a:r>
              <a:rPr sz="900" spc="20" dirty="0">
                <a:latin typeface="Trebuchet MS"/>
                <a:cs typeface="Trebuchet MS"/>
              </a:rPr>
              <a:t>п</a:t>
            </a:r>
            <a:r>
              <a:rPr sz="900" spc="45" dirty="0">
                <a:latin typeface="Trebuchet MS"/>
                <a:cs typeface="Trebuchet MS"/>
              </a:rPr>
              <a:t>осещ</a:t>
            </a:r>
            <a:r>
              <a:rPr sz="900" spc="20" dirty="0">
                <a:latin typeface="Trebuchet MS"/>
                <a:cs typeface="Trebuchet MS"/>
              </a:rPr>
              <a:t>е</a:t>
            </a:r>
            <a:r>
              <a:rPr sz="900" spc="15" dirty="0">
                <a:latin typeface="Trebuchet MS"/>
                <a:cs typeface="Trebuchet MS"/>
              </a:rPr>
              <a:t>н</a:t>
            </a:r>
            <a:r>
              <a:rPr sz="900" spc="20" dirty="0">
                <a:latin typeface="Trebuchet MS"/>
                <a:cs typeface="Trebuchet MS"/>
              </a:rPr>
              <a:t>ие</a:t>
            </a:r>
            <a:r>
              <a:rPr sz="900" spc="-80" dirty="0">
                <a:latin typeface="Trebuchet MS"/>
                <a:cs typeface="Trebuchet MS"/>
              </a:rPr>
              <a:t> </a:t>
            </a:r>
            <a:r>
              <a:rPr sz="900" spc="20" dirty="0">
                <a:latin typeface="Trebuchet MS"/>
                <a:cs typeface="Trebuchet MS"/>
              </a:rPr>
              <a:t>н</a:t>
            </a:r>
            <a:r>
              <a:rPr sz="900" spc="15" dirty="0">
                <a:latin typeface="Trebuchet MS"/>
                <a:cs typeface="Trebuchet MS"/>
              </a:rPr>
              <a:t>а</a:t>
            </a:r>
            <a:r>
              <a:rPr sz="900" spc="-5" dirty="0">
                <a:latin typeface="Trebuchet MS"/>
                <a:cs typeface="Trebuchet MS"/>
              </a:rPr>
              <a:t>у</a:t>
            </a:r>
            <a:r>
              <a:rPr sz="900" spc="5" dirty="0">
                <a:latin typeface="Trebuchet MS"/>
                <a:cs typeface="Trebuchet MS"/>
              </a:rPr>
              <a:t>чн</a:t>
            </a:r>
            <a:r>
              <a:rPr sz="900" spc="10" dirty="0">
                <a:latin typeface="Trebuchet MS"/>
                <a:cs typeface="Trebuchet MS"/>
              </a:rPr>
              <a:t>ы</a:t>
            </a:r>
            <a:r>
              <a:rPr sz="900" spc="-25" dirty="0">
                <a:latin typeface="Trebuchet MS"/>
                <a:cs typeface="Trebuchet MS"/>
              </a:rPr>
              <a:t>х</a:t>
            </a:r>
            <a:r>
              <a:rPr sz="900" spc="-60" dirty="0">
                <a:latin typeface="Trebuchet MS"/>
                <a:cs typeface="Trebuchet MS"/>
              </a:rPr>
              <a:t> </a:t>
            </a:r>
            <a:r>
              <a:rPr sz="900" spc="15" dirty="0">
                <a:latin typeface="Trebuchet MS"/>
                <a:cs typeface="Trebuchet MS"/>
              </a:rPr>
              <a:t>л</a:t>
            </a:r>
            <a:r>
              <a:rPr sz="900" spc="10" dirty="0">
                <a:latin typeface="Trebuchet MS"/>
                <a:cs typeface="Trebuchet MS"/>
              </a:rPr>
              <a:t>а</a:t>
            </a:r>
            <a:r>
              <a:rPr sz="900" spc="30" dirty="0">
                <a:latin typeface="Trebuchet MS"/>
                <a:cs typeface="Trebuchet MS"/>
              </a:rPr>
              <a:t>б</a:t>
            </a:r>
            <a:r>
              <a:rPr sz="900" spc="35" dirty="0">
                <a:latin typeface="Trebuchet MS"/>
                <a:cs typeface="Trebuchet MS"/>
              </a:rPr>
              <a:t>ор</a:t>
            </a:r>
            <a:r>
              <a:rPr sz="900" spc="25" dirty="0">
                <a:latin typeface="Trebuchet MS"/>
                <a:cs typeface="Trebuchet MS"/>
              </a:rPr>
              <a:t>а</a:t>
            </a:r>
            <a:r>
              <a:rPr sz="900" spc="30" dirty="0">
                <a:latin typeface="Trebuchet MS"/>
                <a:cs typeface="Trebuchet MS"/>
              </a:rPr>
              <a:t>тор</a:t>
            </a:r>
            <a:r>
              <a:rPr sz="900" spc="20" dirty="0">
                <a:latin typeface="Trebuchet MS"/>
                <a:cs typeface="Trebuchet MS"/>
              </a:rPr>
              <a:t>ий</a:t>
            </a:r>
            <a:r>
              <a:rPr sz="900" spc="-10" dirty="0">
                <a:latin typeface="Trebuchet MS"/>
                <a:cs typeface="Trebuchet MS"/>
              </a:rPr>
              <a:t>)</a:t>
            </a:r>
            <a:r>
              <a:rPr sz="900" spc="-55" dirty="0">
                <a:latin typeface="Trebuchet MS"/>
                <a:cs typeface="Trebuchet MS"/>
              </a:rPr>
              <a:t>.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31185" y="4676013"/>
            <a:ext cx="2900045" cy="986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114" dirty="0">
                <a:latin typeface="Tahoma"/>
                <a:cs typeface="Tahoma"/>
              </a:rPr>
              <a:t>1</a:t>
            </a:r>
            <a:r>
              <a:rPr sz="900" b="1" spc="75" dirty="0">
                <a:latin typeface="Tahoma"/>
                <a:cs typeface="Tahoma"/>
              </a:rPr>
              <a:t>.</a:t>
            </a:r>
            <a:r>
              <a:rPr sz="900" b="1" spc="-45" dirty="0">
                <a:latin typeface="Tahoma"/>
                <a:cs typeface="Tahoma"/>
              </a:rPr>
              <a:t> </a:t>
            </a:r>
            <a:r>
              <a:rPr sz="900" spc="55" dirty="0">
                <a:latin typeface="Trebuchet MS"/>
                <a:cs typeface="Trebuchet MS"/>
              </a:rPr>
              <a:t>Зн</a:t>
            </a:r>
            <a:r>
              <a:rPr sz="900" spc="50" dirty="0">
                <a:latin typeface="Trebuchet MS"/>
                <a:cs typeface="Trebuchet MS"/>
              </a:rPr>
              <a:t>а</a:t>
            </a:r>
            <a:r>
              <a:rPr sz="900" spc="-25" dirty="0">
                <a:latin typeface="Trebuchet MS"/>
                <a:cs typeface="Trebuchet MS"/>
              </a:rPr>
              <a:t>к</a:t>
            </a:r>
            <a:r>
              <a:rPr sz="900" spc="30" dirty="0">
                <a:latin typeface="Trebuchet MS"/>
                <a:cs typeface="Trebuchet MS"/>
              </a:rPr>
              <a:t>омст</a:t>
            </a:r>
            <a:r>
              <a:rPr sz="900" spc="25" dirty="0">
                <a:latin typeface="Trebuchet MS"/>
                <a:cs typeface="Trebuchet MS"/>
              </a:rPr>
              <a:t>в</a:t>
            </a:r>
            <a:r>
              <a:rPr sz="900" spc="40" dirty="0">
                <a:latin typeface="Trebuchet MS"/>
                <a:cs typeface="Trebuchet MS"/>
              </a:rPr>
              <a:t>о</a:t>
            </a:r>
            <a:r>
              <a:rPr sz="900" spc="-60" dirty="0">
                <a:latin typeface="Trebuchet MS"/>
                <a:cs typeface="Trebuchet MS"/>
              </a:rPr>
              <a:t> </a:t>
            </a:r>
            <a:r>
              <a:rPr sz="900" spc="45" dirty="0">
                <a:latin typeface="Trebuchet MS"/>
                <a:cs typeface="Trebuchet MS"/>
              </a:rPr>
              <a:t>с</a:t>
            </a:r>
            <a:r>
              <a:rPr sz="900" spc="-70" dirty="0">
                <a:latin typeface="Trebuchet MS"/>
                <a:cs typeface="Trebuchet MS"/>
              </a:rPr>
              <a:t> </a:t>
            </a:r>
            <a:r>
              <a:rPr sz="900" spc="45" dirty="0">
                <a:latin typeface="Trebuchet MS"/>
                <a:cs typeface="Trebuchet MS"/>
              </a:rPr>
              <a:t>3-</a:t>
            </a:r>
            <a:r>
              <a:rPr sz="900" spc="50" dirty="0">
                <a:latin typeface="Trebuchet MS"/>
                <a:cs typeface="Trebuchet MS"/>
              </a:rPr>
              <a:t>5</a:t>
            </a:r>
            <a:r>
              <a:rPr sz="900" spc="-55" dirty="0">
                <a:latin typeface="Trebuchet MS"/>
                <a:cs typeface="Trebuchet MS"/>
              </a:rPr>
              <a:t> </a:t>
            </a:r>
            <a:r>
              <a:rPr sz="900" spc="20" dirty="0">
                <a:latin typeface="Trebuchet MS"/>
                <a:cs typeface="Trebuchet MS"/>
              </a:rPr>
              <a:t>п</a:t>
            </a:r>
            <a:r>
              <a:rPr sz="900" spc="35" dirty="0">
                <a:latin typeface="Trebuchet MS"/>
                <a:cs typeface="Trebuchet MS"/>
              </a:rPr>
              <a:t>р</a:t>
            </a:r>
            <a:r>
              <a:rPr sz="900" spc="20" dirty="0">
                <a:latin typeface="Trebuchet MS"/>
                <a:cs typeface="Trebuchet MS"/>
              </a:rPr>
              <a:t>о</a:t>
            </a:r>
            <a:r>
              <a:rPr sz="900" spc="40" dirty="0">
                <a:latin typeface="Trebuchet MS"/>
                <a:cs typeface="Trebuchet MS"/>
              </a:rPr>
              <a:t>ф</a:t>
            </a:r>
            <a:r>
              <a:rPr sz="900" spc="20" dirty="0">
                <a:latin typeface="Trebuchet MS"/>
                <a:cs typeface="Trebuchet MS"/>
              </a:rPr>
              <a:t>е</a:t>
            </a:r>
            <a:r>
              <a:rPr sz="900" spc="30" dirty="0">
                <a:latin typeface="Trebuchet MS"/>
                <a:cs typeface="Trebuchet MS"/>
              </a:rPr>
              <a:t>ссиями</a:t>
            </a:r>
            <a:r>
              <a:rPr sz="900" spc="-75" dirty="0">
                <a:latin typeface="Trebuchet MS"/>
                <a:cs typeface="Trebuchet MS"/>
              </a:rPr>
              <a:t> </a:t>
            </a:r>
            <a:r>
              <a:rPr sz="900" spc="20" dirty="0">
                <a:latin typeface="Trebuchet MS"/>
                <a:cs typeface="Trebuchet MS"/>
              </a:rPr>
              <a:t>в</a:t>
            </a:r>
            <a:r>
              <a:rPr sz="900" spc="-65" dirty="0">
                <a:latin typeface="Trebuchet MS"/>
                <a:cs typeface="Trebuchet MS"/>
              </a:rPr>
              <a:t> </a:t>
            </a:r>
            <a:r>
              <a:rPr sz="900" spc="25" dirty="0">
                <a:latin typeface="Trebuchet MS"/>
                <a:cs typeface="Trebuchet MS"/>
              </a:rPr>
              <a:t>одной</a:t>
            </a:r>
            <a:endParaRPr sz="9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900" spc="35" dirty="0">
                <a:latin typeface="Trebuchet MS"/>
                <a:cs typeface="Trebuchet MS"/>
              </a:rPr>
              <a:t>из</a:t>
            </a:r>
            <a:r>
              <a:rPr sz="900" spc="-65" dirty="0">
                <a:latin typeface="Trebuchet MS"/>
                <a:cs typeface="Trebuchet MS"/>
              </a:rPr>
              <a:t> </a:t>
            </a:r>
            <a:r>
              <a:rPr sz="900" spc="25" dirty="0">
                <a:latin typeface="Trebuchet MS"/>
                <a:cs typeface="Trebuchet MS"/>
              </a:rPr>
              <a:t>организаций</a:t>
            </a:r>
            <a:r>
              <a:rPr sz="900" spc="-60" dirty="0">
                <a:latin typeface="Trebuchet MS"/>
                <a:cs typeface="Trebuchet MS"/>
              </a:rPr>
              <a:t> </a:t>
            </a:r>
            <a:r>
              <a:rPr sz="900" spc="10" dirty="0">
                <a:latin typeface="Trebuchet MS"/>
                <a:cs typeface="Trebuchet MS"/>
              </a:rPr>
              <a:t>региона,</a:t>
            </a:r>
            <a:r>
              <a:rPr sz="900" spc="-55" dirty="0">
                <a:latin typeface="Trebuchet MS"/>
                <a:cs typeface="Trebuchet MS"/>
              </a:rPr>
              <a:t> </a:t>
            </a:r>
            <a:r>
              <a:rPr sz="900" spc="20" dirty="0">
                <a:latin typeface="Trebuchet MS"/>
                <a:cs typeface="Trebuchet MS"/>
              </a:rPr>
              <a:t>в</a:t>
            </a:r>
            <a:r>
              <a:rPr sz="900" spc="-60" dirty="0">
                <a:latin typeface="Trebuchet MS"/>
                <a:cs typeface="Trebuchet MS"/>
              </a:rPr>
              <a:t> </a:t>
            </a:r>
            <a:r>
              <a:rPr sz="900" spc="15" dirty="0">
                <a:latin typeface="Trebuchet MS"/>
                <a:cs typeface="Trebuchet MS"/>
              </a:rPr>
              <a:t>ходе</a:t>
            </a:r>
            <a:r>
              <a:rPr sz="900" spc="-65" dirty="0">
                <a:latin typeface="Trebuchet MS"/>
                <a:cs typeface="Trebuchet MS"/>
              </a:rPr>
              <a:t> </a:t>
            </a:r>
            <a:r>
              <a:rPr sz="900" spc="20" dirty="0">
                <a:latin typeface="Trebuchet MS"/>
                <a:cs typeface="Trebuchet MS"/>
              </a:rPr>
              <a:t>которого</a:t>
            </a:r>
            <a:r>
              <a:rPr sz="900" spc="-70" dirty="0">
                <a:latin typeface="Trebuchet MS"/>
                <a:cs typeface="Trebuchet MS"/>
              </a:rPr>
              <a:t> </a:t>
            </a:r>
            <a:r>
              <a:rPr sz="900" dirty="0">
                <a:latin typeface="Trebuchet MS"/>
                <a:cs typeface="Trebuchet MS"/>
              </a:rPr>
              <a:t>участники:</a:t>
            </a:r>
            <a:endParaRPr sz="900">
              <a:latin typeface="Trebuchet MS"/>
              <a:cs typeface="Trebuchet MS"/>
            </a:endParaRPr>
          </a:p>
          <a:p>
            <a:pPr marL="184785" indent="-172720">
              <a:lnSpc>
                <a:spcPct val="100000"/>
              </a:lnSpc>
              <a:buFont typeface="Arial MT"/>
              <a:buChar char="•"/>
              <a:tabLst>
                <a:tab pos="184785" algn="l"/>
                <a:tab pos="185420" algn="l"/>
              </a:tabLst>
            </a:pPr>
            <a:r>
              <a:rPr sz="900" spc="10" dirty="0">
                <a:latin typeface="Trebuchet MS"/>
                <a:cs typeface="Trebuchet MS"/>
              </a:rPr>
              <a:t>увидят</a:t>
            </a:r>
            <a:r>
              <a:rPr sz="900" spc="-60" dirty="0">
                <a:latin typeface="Trebuchet MS"/>
                <a:cs typeface="Trebuchet MS"/>
              </a:rPr>
              <a:t> </a:t>
            </a:r>
            <a:r>
              <a:rPr sz="900" spc="10" dirty="0">
                <a:latin typeface="Trebuchet MS"/>
                <a:cs typeface="Trebuchet MS"/>
              </a:rPr>
              <a:t>типичный</a:t>
            </a:r>
            <a:r>
              <a:rPr sz="900" spc="-50" dirty="0">
                <a:latin typeface="Trebuchet MS"/>
                <a:cs typeface="Trebuchet MS"/>
              </a:rPr>
              <a:t> </a:t>
            </a:r>
            <a:r>
              <a:rPr sz="900" spc="20" dirty="0">
                <a:latin typeface="Trebuchet MS"/>
                <a:cs typeface="Trebuchet MS"/>
              </a:rPr>
              <a:t>рабочий</a:t>
            </a:r>
            <a:r>
              <a:rPr sz="900" spc="-40" dirty="0">
                <a:latin typeface="Trebuchet MS"/>
                <a:cs typeface="Trebuchet MS"/>
              </a:rPr>
              <a:t> </a:t>
            </a:r>
            <a:r>
              <a:rPr sz="900" spc="15" dirty="0">
                <a:latin typeface="Trebuchet MS"/>
                <a:cs typeface="Trebuchet MS"/>
              </a:rPr>
              <a:t>день</a:t>
            </a:r>
            <a:r>
              <a:rPr sz="900" spc="-70" dirty="0">
                <a:latin typeface="Trebuchet MS"/>
                <a:cs typeface="Trebuchet MS"/>
              </a:rPr>
              <a:t> </a:t>
            </a:r>
            <a:r>
              <a:rPr sz="900" spc="15" dirty="0">
                <a:latin typeface="Trebuchet MS"/>
                <a:cs typeface="Trebuchet MS"/>
              </a:rPr>
              <a:t>специалиста;</a:t>
            </a:r>
            <a:endParaRPr sz="900">
              <a:latin typeface="Trebuchet MS"/>
              <a:cs typeface="Trebuchet MS"/>
            </a:endParaRPr>
          </a:p>
          <a:p>
            <a:pPr marL="184785" indent="-172720">
              <a:lnSpc>
                <a:spcPct val="100000"/>
              </a:lnSpc>
              <a:buFont typeface="Arial MT"/>
              <a:buChar char="•"/>
              <a:tabLst>
                <a:tab pos="184785" algn="l"/>
                <a:tab pos="185420" algn="l"/>
              </a:tabLst>
            </a:pPr>
            <a:r>
              <a:rPr sz="900" spc="20" dirty="0">
                <a:latin typeface="Trebuchet MS"/>
                <a:cs typeface="Trebuchet MS"/>
              </a:rPr>
              <a:t>п</a:t>
            </a:r>
            <a:r>
              <a:rPr sz="900" spc="35" dirty="0">
                <a:latin typeface="Trebuchet MS"/>
                <a:cs typeface="Trebuchet MS"/>
              </a:rPr>
              <a:t>р</a:t>
            </a:r>
            <a:r>
              <a:rPr sz="900" spc="40" dirty="0">
                <a:latin typeface="Trebuchet MS"/>
                <a:cs typeface="Trebuchet MS"/>
              </a:rPr>
              <a:t>о</a:t>
            </a:r>
            <a:r>
              <a:rPr sz="900" spc="35" dirty="0">
                <a:latin typeface="Trebuchet MS"/>
                <a:cs typeface="Trebuchet MS"/>
              </a:rPr>
              <a:t>б</a:t>
            </a:r>
            <a:r>
              <a:rPr sz="900" spc="-5" dirty="0">
                <a:latin typeface="Trebuchet MS"/>
                <a:cs typeface="Trebuchet MS"/>
              </a:rPr>
              <a:t>у</a:t>
            </a:r>
            <a:r>
              <a:rPr sz="900" spc="40" dirty="0">
                <a:latin typeface="Trebuchet MS"/>
                <a:cs typeface="Trebuchet MS"/>
              </a:rPr>
              <a:t>ю</a:t>
            </a:r>
            <a:r>
              <a:rPr sz="900" spc="10" dirty="0">
                <a:latin typeface="Trebuchet MS"/>
                <a:cs typeface="Trebuchet MS"/>
              </a:rPr>
              <a:t>т</a:t>
            </a:r>
            <a:r>
              <a:rPr sz="900" spc="-35" dirty="0">
                <a:latin typeface="Trebuchet MS"/>
                <a:cs typeface="Trebuchet MS"/>
              </a:rPr>
              <a:t> </a:t>
            </a:r>
            <a:r>
              <a:rPr sz="900" spc="30" dirty="0">
                <a:latin typeface="Trebuchet MS"/>
                <a:cs typeface="Trebuchet MS"/>
              </a:rPr>
              <a:t>себ</a:t>
            </a:r>
            <a:r>
              <a:rPr sz="900" spc="15" dirty="0">
                <a:latin typeface="Trebuchet MS"/>
                <a:cs typeface="Trebuchet MS"/>
              </a:rPr>
              <a:t>я</a:t>
            </a:r>
            <a:r>
              <a:rPr sz="900" spc="-65" dirty="0">
                <a:latin typeface="Trebuchet MS"/>
                <a:cs typeface="Trebuchet MS"/>
              </a:rPr>
              <a:t> </a:t>
            </a:r>
            <a:r>
              <a:rPr sz="900" spc="20" dirty="0">
                <a:latin typeface="Trebuchet MS"/>
                <a:cs typeface="Trebuchet MS"/>
              </a:rPr>
              <a:t>в</a:t>
            </a:r>
            <a:r>
              <a:rPr sz="900" spc="-50" dirty="0">
                <a:latin typeface="Trebuchet MS"/>
                <a:cs typeface="Trebuchet MS"/>
              </a:rPr>
              <a:t> </a:t>
            </a:r>
            <a:r>
              <a:rPr sz="900" spc="35" dirty="0">
                <a:latin typeface="Trebuchet MS"/>
                <a:cs typeface="Trebuchet MS"/>
              </a:rPr>
              <a:t>р</a:t>
            </a:r>
            <a:r>
              <a:rPr sz="900" spc="20" dirty="0">
                <a:latin typeface="Trebuchet MS"/>
                <a:cs typeface="Trebuchet MS"/>
              </a:rPr>
              <a:t>оли</a:t>
            </a:r>
            <a:r>
              <a:rPr sz="900" spc="-65" dirty="0">
                <a:latin typeface="Trebuchet MS"/>
                <a:cs typeface="Trebuchet MS"/>
              </a:rPr>
              <a:t> </a:t>
            </a:r>
            <a:r>
              <a:rPr sz="900" spc="20" dirty="0">
                <a:latin typeface="Trebuchet MS"/>
                <a:cs typeface="Trebuchet MS"/>
              </a:rPr>
              <a:t>п</a:t>
            </a:r>
            <a:r>
              <a:rPr sz="900" spc="35" dirty="0">
                <a:latin typeface="Trebuchet MS"/>
                <a:cs typeface="Trebuchet MS"/>
              </a:rPr>
              <a:t>р</a:t>
            </a:r>
            <a:r>
              <a:rPr sz="900" spc="20" dirty="0">
                <a:latin typeface="Trebuchet MS"/>
                <a:cs typeface="Trebuchet MS"/>
              </a:rPr>
              <a:t>о</a:t>
            </a:r>
            <a:r>
              <a:rPr sz="900" spc="40" dirty="0">
                <a:latin typeface="Trebuchet MS"/>
                <a:cs typeface="Trebuchet MS"/>
              </a:rPr>
              <a:t>ф</a:t>
            </a:r>
            <a:r>
              <a:rPr sz="900" spc="20" dirty="0">
                <a:latin typeface="Trebuchet MS"/>
                <a:cs typeface="Trebuchet MS"/>
              </a:rPr>
              <a:t>е</a:t>
            </a:r>
            <a:r>
              <a:rPr sz="900" spc="35" dirty="0">
                <a:latin typeface="Trebuchet MS"/>
                <a:cs typeface="Trebuchet MS"/>
              </a:rPr>
              <a:t>ссио</a:t>
            </a:r>
            <a:r>
              <a:rPr sz="900" spc="20" dirty="0">
                <a:latin typeface="Trebuchet MS"/>
                <a:cs typeface="Trebuchet MS"/>
              </a:rPr>
              <a:t>н</a:t>
            </a:r>
            <a:r>
              <a:rPr sz="900" spc="15" dirty="0">
                <a:latin typeface="Trebuchet MS"/>
                <a:cs typeface="Trebuchet MS"/>
              </a:rPr>
              <a:t>ал</a:t>
            </a:r>
            <a:r>
              <a:rPr sz="900" spc="10" dirty="0">
                <a:latin typeface="Trebuchet MS"/>
                <a:cs typeface="Trebuchet MS"/>
              </a:rPr>
              <a:t>а</a:t>
            </a:r>
            <a:r>
              <a:rPr sz="900" spc="-55" dirty="0">
                <a:latin typeface="Trebuchet MS"/>
                <a:cs typeface="Trebuchet MS"/>
              </a:rPr>
              <a:t>;</a:t>
            </a:r>
            <a:endParaRPr sz="900">
              <a:latin typeface="Trebuchet MS"/>
              <a:cs typeface="Trebuchet MS"/>
            </a:endParaRPr>
          </a:p>
          <a:p>
            <a:pPr marL="184785" indent="-172720">
              <a:lnSpc>
                <a:spcPct val="100000"/>
              </a:lnSpc>
              <a:buFont typeface="Arial MT"/>
              <a:buChar char="•"/>
              <a:tabLst>
                <a:tab pos="184785" algn="l"/>
                <a:tab pos="185420" algn="l"/>
              </a:tabLst>
            </a:pPr>
            <a:r>
              <a:rPr sz="900" spc="20" dirty="0">
                <a:latin typeface="Trebuchet MS"/>
                <a:cs typeface="Trebuchet MS"/>
              </a:rPr>
              <a:t>п</a:t>
            </a:r>
            <a:r>
              <a:rPr sz="900" spc="50" dirty="0">
                <a:latin typeface="Trebuchet MS"/>
                <a:cs typeface="Trebuchet MS"/>
              </a:rPr>
              <a:t>оз</a:t>
            </a:r>
            <a:r>
              <a:rPr sz="900" spc="20" dirty="0">
                <a:latin typeface="Trebuchet MS"/>
                <a:cs typeface="Trebuchet MS"/>
              </a:rPr>
              <a:t>н</a:t>
            </a:r>
            <a:r>
              <a:rPr sz="900" spc="15" dirty="0">
                <a:latin typeface="Trebuchet MS"/>
                <a:cs typeface="Trebuchet MS"/>
              </a:rPr>
              <a:t>а</a:t>
            </a:r>
            <a:r>
              <a:rPr sz="900" spc="-25" dirty="0">
                <a:latin typeface="Trebuchet MS"/>
                <a:cs typeface="Trebuchet MS"/>
              </a:rPr>
              <a:t>к</a:t>
            </a:r>
            <a:r>
              <a:rPr sz="900" spc="35" dirty="0">
                <a:latin typeface="Trebuchet MS"/>
                <a:cs typeface="Trebuchet MS"/>
              </a:rPr>
              <a:t>омя</a:t>
            </a:r>
            <a:r>
              <a:rPr sz="900" spc="20" dirty="0">
                <a:latin typeface="Trebuchet MS"/>
                <a:cs typeface="Trebuchet MS"/>
              </a:rPr>
              <a:t>тся</a:t>
            </a:r>
            <a:r>
              <a:rPr sz="900" spc="-65" dirty="0">
                <a:latin typeface="Trebuchet MS"/>
                <a:cs typeface="Trebuchet MS"/>
              </a:rPr>
              <a:t> </a:t>
            </a:r>
            <a:r>
              <a:rPr sz="900" spc="45" dirty="0">
                <a:latin typeface="Trebuchet MS"/>
                <a:cs typeface="Trebuchet MS"/>
              </a:rPr>
              <a:t>с</a:t>
            </a:r>
            <a:r>
              <a:rPr sz="900" spc="-70" dirty="0">
                <a:latin typeface="Trebuchet MS"/>
                <a:cs typeface="Trebuchet MS"/>
              </a:rPr>
              <a:t> </a:t>
            </a:r>
            <a:r>
              <a:rPr sz="900" spc="15" dirty="0">
                <a:latin typeface="Trebuchet MS"/>
                <a:cs typeface="Trebuchet MS"/>
              </a:rPr>
              <a:t>не</a:t>
            </a:r>
            <a:r>
              <a:rPr sz="900" spc="40" dirty="0">
                <a:latin typeface="Trebuchet MS"/>
                <a:cs typeface="Trebuchet MS"/>
              </a:rPr>
              <a:t>о</a:t>
            </a:r>
            <a:r>
              <a:rPr sz="900" spc="35" dirty="0">
                <a:latin typeface="Trebuchet MS"/>
                <a:cs typeface="Trebuchet MS"/>
              </a:rPr>
              <a:t>б</a:t>
            </a:r>
            <a:r>
              <a:rPr sz="900" spc="-30" dirty="0">
                <a:latin typeface="Trebuchet MS"/>
                <a:cs typeface="Trebuchet MS"/>
              </a:rPr>
              <a:t>х</a:t>
            </a:r>
            <a:r>
              <a:rPr sz="900" spc="30" dirty="0">
                <a:latin typeface="Trebuchet MS"/>
                <a:cs typeface="Trebuchet MS"/>
              </a:rPr>
              <a:t>одим</a:t>
            </a:r>
            <a:r>
              <a:rPr sz="900" spc="25" dirty="0">
                <a:latin typeface="Trebuchet MS"/>
                <a:cs typeface="Trebuchet MS"/>
              </a:rPr>
              <a:t>ы</a:t>
            </a:r>
            <a:r>
              <a:rPr sz="900" spc="30" dirty="0">
                <a:latin typeface="Trebuchet MS"/>
                <a:cs typeface="Trebuchet MS"/>
              </a:rPr>
              <a:t>ми</a:t>
            </a:r>
            <a:r>
              <a:rPr sz="900" spc="-65" dirty="0">
                <a:latin typeface="Trebuchet MS"/>
                <a:cs typeface="Trebuchet MS"/>
              </a:rPr>
              <a:t> </a:t>
            </a:r>
            <a:r>
              <a:rPr sz="900" spc="-25" dirty="0">
                <a:latin typeface="Trebuchet MS"/>
                <a:cs typeface="Trebuchet MS"/>
              </a:rPr>
              <a:t>к</a:t>
            </a:r>
            <a:r>
              <a:rPr sz="900" spc="25" dirty="0">
                <a:latin typeface="Trebuchet MS"/>
                <a:cs typeface="Trebuchet MS"/>
              </a:rPr>
              <a:t>омпетенц</a:t>
            </a:r>
            <a:r>
              <a:rPr sz="900" spc="20" dirty="0">
                <a:latin typeface="Trebuchet MS"/>
                <a:cs typeface="Trebuchet MS"/>
              </a:rPr>
              <a:t>и</a:t>
            </a:r>
            <a:r>
              <a:rPr sz="900" spc="15" dirty="0">
                <a:latin typeface="Trebuchet MS"/>
                <a:cs typeface="Trebuchet MS"/>
              </a:rPr>
              <a:t>я</a:t>
            </a:r>
            <a:r>
              <a:rPr sz="900" spc="30" dirty="0">
                <a:latin typeface="Trebuchet MS"/>
                <a:cs typeface="Trebuchet MS"/>
              </a:rPr>
              <a:t>ми</a:t>
            </a:r>
            <a:r>
              <a:rPr sz="900" spc="-55" dirty="0">
                <a:latin typeface="Trebuchet MS"/>
                <a:cs typeface="Trebuchet MS"/>
              </a:rPr>
              <a:t>;</a:t>
            </a:r>
            <a:endParaRPr sz="900">
              <a:latin typeface="Trebuchet MS"/>
              <a:cs typeface="Trebuchet MS"/>
            </a:endParaRPr>
          </a:p>
          <a:p>
            <a:pPr marL="184785" marR="292735" indent="-172720">
              <a:lnSpc>
                <a:spcPct val="100000"/>
              </a:lnSpc>
              <a:buFont typeface="Arial MT"/>
              <a:buChar char="•"/>
              <a:tabLst>
                <a:tab pos="184785" algn="l"/>
                <a:tab pos="185420" algn="l"/>
              </a:tabLst>
            </a:pPr>
            <a:r>
              <a:rPr sz="900" spc="-5" dirty="0">
                <a:latin typeface="Trebuchet MS"/>
                <a:cs typeface="Trebuchet MS"/>
              </a:rPr>
              <a:t>у</a:t>
            </a:r>
            <a:r>
              <a:rPr sz="900" spc="30" dirty="0">
                <a:latin typeface="Trebuchet MS"/>
                <a:cs typeface="Trebuchet MS"/>
              </a:rPr>
              <a:t>зн</a:t>
            </a:r>
            <a:r>
              <a:rPr sz="900" spc="25" dirty="0">
                <a:latin typeface="Trebuchet MS"/>
                <a:cs typeface="Trebuchet MS"/>
              </a:rPr>
              <a:t>а</a:t>
            </a:r>
            <a:r>
              <a:rPr sz="900" spc="40" dirty="0">
                <a:latin typeface="Trebuchet MS"/>
                <a:cs typeface="Trebuchet MS"/>
              </a:rPr>
              <a:t>ю</a:t>
            </a:r>
            <a:r>
              <a:rPr sz="900" spc="-20" dirty="0">
                <a:latin typeface="Trebuchet MS"/>
                <a:cs typeface="Trebuchet MS"/>
              </a:rPr>
              <a:t>т,</a:t>
            </a:r>
            <a:r>
              <a:rPr sz="900" spc="-50" dirty="0">
                <a:latin typeface="Trebuchet MS"/>
                <a:cs typeface="Trebuchet MS"/>
              </a:rPr>
              <a:t> </a:t>
            </a:r>
            <a:r>
              <a:rPr sz="900" spc="-25" dirty="0">
                <a:latin typeface="Trebuchet MS"/>
                <a:cs typeface="Trebuchet MS"/>
              </a:rPr>
              <a:t>к</a:t>
            </a:r>
            <a:r>
              <a:rPr sz="900" spc="25" dirty="0">
                <a:latin typeface="Trebuchet MS"/>
                <a:cs typeface="Trebuchet MS"/>
              </a:rPr>
              <a:t>а</a:t>
            </a:r>
            <a:r>
              <a:rPr sz="900" spc="-25" dirty="0">
                <a:latin typeface="Trebuchet MS"/>
                <a:cs typeface="Trebuchet MS"/>
              </a:rPr>
              <a:t>к</a:t>
            </a:r>
            <a:r>
              <a:rPr sz="900" spc="30" dirty="0">
                <a:latin typeface="Trebuchet MS"/>
                <a:cs typeface="Trebuchet MS"/>
              </a:rPr>
              <a:t>ое</a:t>
            </a:r>
            <a:r>
              <a:rPr sz="900" spc="-65" dirty="0">
                <a:latin typeface="Trebuchet MS"/>
                <a:cs typeface="Trebuchet MS"/>
              </a:rPr>
              <a:t> </a:t>
            </a:r>
            <a:r>
              <a:rPr sz="900" spc="40" dirty="0">
                <a:latin typeface="Trebuchet MS"/>
                <a:cs typeface="Trebuchet MS"/>
              </a:rPr>
              <a:t>о</a:t>
            </a:r>
            <a:r>
              <a:rPr sz="900" spc="35" dirty="0">
                <a:latin typeface="Trebuchet MS"/>
                <a:cs typeface="Trebuchet MS"/>
              </a:rPr>
              <a:t>бр</a:t>
            </a:r>
            <a:r>
              <a:rPr sz="900" spc="25" dirty="0">
                <a:latin typeface="Trebuchet MS"/>
                <a:cs typeface="Trebuchet MS"/>
              </a:rPr>
              <a:t>а</a:t>
            </a:r>
            <a:r>
              <a:rPr sz="900" spc="50" dirty="0">
                <a:latin typeface="Trebuchet MS"/>
                <a:cs typeface="Trebuchet MS"/>
              </a:rPr>
              <a:t>зо</a:t>
            </a:r>
            <a:r>
              <a:rPr sz="900" spc="10" dirty="0">
                <a:latin typeface="Trebuchet MS"/>
                <a:cs typeface="Trebuchet MS"/>
              </a:rPr>
              <a:t>в</a:t>
            </a:r>
            <a:r>
              <a:rPr sz="900" spc="25" dirty="0">
                <a:latin typeface="Trebuchet MS"/>
                <a:cs typeface="Trebuchet MS"/>
              </a:rPr>
              <a:t>а</a:t>
            </a:r>
            <a:r>
              <a:rPr sz="900" spc="15" dirty="0">
                <a:latin typeface="Trebuchet MS"/>
                <a:cs typeface="Trebuchet MS"/>
              </a:rPr>
              <a:t>н</a:t>
            </a:r>
            <a:r>
              <a:rPr sz="900" spc="20" dirty="0">
                <a:latin typeface="Trebuchet MS"/>
                <a:cs typeface="Trebuchet MS"/>
              </a:rPr>
              <a:t>ие</a:t>
            </a:r>
            <a:r>
              <a:rPr sz="900" spc="-55" dirty="0">
                <a:latin typeface="Trebuchet MS"/>
                <a:cs typeface="Trebuchet MS"/>
              </a:rPr>
              <a:t> </a:t>
            </a:r>
            <a:r>
              <a:rPr sz="900" spc="-5" dirty="0">
                <a:latin typeface="Trebuchet MS"/>
                <a:cs typeface="Trebuchet MS"/>
              </a:rPr>
              <a:t>нужн</a:t>
            </a:r>
            <a:r>
              <a:rPr sz="900" spc="40" dirty="0">
                <a:latin typeface="Trebuchet MS"/>
                <a:cs typeface="Trebuchet MS"/>
              </a:rPr>
              <a:t>о</a:t>
            </a:r>
            <a:r>
              <a:rPr sz="900" spc="-60" dirty="0">
                <a:latin typeface="Trebuchet MS"/>
                <a:cs typeface="Trebuchet MS"/>
              </a:rPr>
              <a:t> </a:t>
            </a:r>
            <a:r>
              <a:rPr sz="900" spc="20" dirty="0">
                <a:latin typeface="Trebuchet MS"/>
                <a:cs typeface="Trebuchet MS"/>
              </a:rPr>
              <a:t>п</a:t>
            </a:r>
            <a:r>
              <a:rPr sz="900" spc="10" dirty="0">
                <a:latin typeface="Trebuchet MS"/>
                <a:cs typeface="Trebuchet MS"/>
              </a:rPr>
              <a:t>ол</a:t>
            </a:r>
            <a:r>
              <a:rPr sz="900" spc="5" dirty="0">
                <a:latin typeface="Trebuchet MS"/>
                <a:cs typeface="Trebuchet MS"/>
              </a:rPr>
              <a:t>у</a:t>
            </a:r>
            <a:r>
              <a:rPr sz="900" dirty="0">
                <a:latin typeface="Trebuchet MS"/>
                <a:cs typeface="Trebuchet MS"/>
              </a:rPr>
              <a:t>чи</a:t>
            </a:r>
            <a:r>
              <a:rPr sz="900" spc="5" dirty="0">
                <a:latin typeface="Trebuchet MS"/>
                <a:cs typeface="Trebuchet MS"/>
              </a:rPr>
              <a:t>т</a:t>
            </a:r>
            <a:r>
              <a:rPr sz="900" spc="15" dirty="0">
                <a:latin typeface="Trebuchet MS"/>
                <a:cs typeface="Trebuchet MS"/>
              </a:rPr>
              <a:t>ь</a:t>
            </a:r>
            <a:r>
              <a:rPr sz="900" spc="-45" dirty="0">
                <a:latin typeface="Trebuchet MS"/>
                <a:cs typeface="Trebuchet MS"/>
              </a:rPr>
              <a:t>,  </a:t>
            </a:r>
            <a:r>
              <a:rPr sz="900" spc="15" dirty="0">
                <a:latin typeface="Trebuchet MS"/>
                <a:cs typeface="Trebuchet MS"/>
              </a:rPr>
              <a:t>чтобы</a:t>
            </a:r>
            <a:r>
              <a:rPr sz="900" spc="-60" dirty="0">
                <a:latin typeface="Trebuchet MS"/>
                <a:cs typeface="Trebuchet MS"/>
              </a:rPr>
              <a:t> </a:t>
            </a:r>
            <a:r>
              <a:rPr sz="900" spc="20" dirty="0">
                <a:latin typeface="Trebuchet MS"/>
                <a:cs typeface="Trebuchet MS"/>
              </a:rPr>
              <a:t>работать</a:t>
            </a:r>
            <a:r>
              <a:rPr sz="900" spc="-30" dirty="0">
                <a:latin typeface="Trebuchet MS"/>
                <a:cs typeface="Trebuchet MS"/>
              </a:rPr>
              <a:t> </a:t>
            </a:r>
            <a:r>
              <a:rPr sz="900" spc="20" dirty="0">
                <a:latin typeface="Trebuchet MS"/>
                <a:cs typeface="Trebuchet MS"/>
              </a:rPr>
              <a:t>в</a:t>
            </a:r>
            <a:r>
              <a:rPr sz="900" spc="-65" dirty="0">
                <a:latin typeface="Trebuchet MS"/>
                <a:cs typeface="Trebuchet MS"/>
              </a:rPr>
              <a:t> </a:t>
            </a:r>
            <a:r>
              <a:rPr sz="900" spc="10" dirty="0">
                <a:latin typeface="Trebuchet MS"/>
                <a:cs typeface="Trebuchet MS"/>
              </a:rPr>
              <a:t>компании.</a:t>
            </a:r>
            <a:endParaRPr sz="900">
              <a:latin typeface="Trebuchet MS"/>
              <a:cs typeface="Trebuchet MS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25780" y="1871472"/>
            <a:ext cx="11160760" cy="3924300"/>
            <a:chOff x="525780" y="1871472"/>
            <a:chExt cx="11160760" cy="3924300"/>
          </a:xfrm>
        </p:grpSpPr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63368" y="1956816"/>
              <a:ext cx="461771" cy="461772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4588764" y="2645663"/>
              <a:ext cx="4754880" cy="1198245"/>
            </a:xfrm>
            <a:custGeom>
              <a:avLst/>
              <a:gdLst/>
              <a:ahLst/>
              <a:cxnLst/>
              <a:rect l="l" t="t" r="r" b="b"/>
              <a:pathLst>
                <a:path w="4754880" h="1198245">
                  <a:moveTo>
                    <a:pt x="0" y="0"/>
                  </a:moveTo>
                  <a:lnTo>
                    <a:pt x="4754880" y="0"/>
                  </a:lnTo>
                </a:path>
                <a:path w="4754880" h="1198245">
                  <a:moveTo>
                    <a:pt x="0" y="1197864"/>
                  </a:moveTo>
                  <a:lnTo>
                    <a:pt x="4754880" y="1197864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2951" y="5544312"/>
              <a:ext cx="251460" cy="25145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52388" y="5614416"/>
              <a:ext cx="124966" cy="124968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2049780" y="2176271"/>
              <a:ext cx="7946390" cy="1655445"/>
            </a:xfrm>
            <a:custGeom>
              <a:avLst/>
              <a:gdLst/>
              <a:ahLst/>
              <a:cxnLst/>
              <a:rect l="l" t="t" r="r" b="b"/>
              <a:pathLst>
                <a:path w="7946390" h="1655445">
                  <a:moveTo>
                    <a:pt x="452374" y="1616964"/>
                  </a:moveTo>
                  <a:lnTo>
                    <a:pt x="450824" y="1609344"/>
                  </a:lnTo>
                  <a:lnTo>
                    <a:pt x="449364" y="1602117"/>
                  </a:lnTo>
                  <a:lnTo>
                    <a:pt x="441172" y="1590014"/>
                  </a:lnTo>
                  <a:lnTo>
                    <a:pt x="429056" y="1581861"/>
                  </a:lnTo>
                  <a:lnTo>
                    <a:pt x="414274" y="1578864"/>
                  </a:lnTo>
                  <a:lnTo>
                    <a:pt x="399415" y="1581861"/>
                  </a:lnTo>
                  <a:lnTo>
                    <a:pt x="387311" y="1590014"/>
                  </a:lnTo>
                  <a:lnTo>
                    <a:pt x="379158" y="1602117"/>
                  </a:lnTo>
                  <a:lnTo>
                    <a:pt x="377698" y="1609344"/>
                  </a:lnTo>
                  <a:lnTo>
                    <a:pt x="74663" y="1609344"/>
                  </a:lnTo>
                  <a:lnTo>
                    <a:pt x="73202" y="1602117"/>
                  </a:lnTo>
                  <a:lnTo>
                    <a:pt x="65049" y="1590014"/>
                  </a:lnTo>
                  <a:lnTo>
                    <a:pt x="52946" y="1581861"/>
                  </a:lnTo>
                  <a:lnTo>
                    <a:pt x="38100" y="1578864"/>
                  </a:lnTo>
                  <a:lnTo>
                    <a:pt x="23241" y="1581861"/>
                  </a:lnTo>
                  <a:lnTo>
                    <a:pt x="11137" y="1590014"/>
                  </a:lnTo>
                  <a:lnTo>
                    <a:pt x="2984" y="1602117"/>
                  </a:lnTo>
                  <a:lnTo>
                    <a:pt x="0" y="1616964"/>
                  </a:lnTo>
                  <a:lnTo>
                    <a:pt x="2984" y="1631823"/>
                  </a:lnTo>
                  <a:lnTo>
                    <a:pt x="11137" y="1643926"/>
                  </a:lnTo>
                  <a:lnTo>
                    <a:pt x="23241" y="1652079"/>
                  </a:lnTo>
                  <a:lnTo>
                    <a:pt x="38100" y="1655064"/>
                  </a:lnTo>
                  <a:lnTo>
                    <a:pt x="52946" y="1652079"/>
                  </a:lnTo>
                  <a:lnTo>
                    <a:pt x="65049" y="1643926"/>
                  </a:lnTo>
                  <a:lnTo>
                    <a:pt x="73202" y="1631823"/>
                  </a:lnTo>
                  <a:lnTo>
                    <a:pt x="74663" y="1624584"/>
                  </a:lnTo>
                  <a:lnTo>
                    <a:pt x="377698" y="1624584"/>
                  </a:lnTo>
                  <a:lnTo>
                    <a:pt x="379158" y="1631823"/>
                  </a:lnTo>
                  <a:lnTo>
                    <a:pt x="387311" y="1643926"/>
                  </a:lnTo>
                  <a:lnTo>
                    <a:pt x="399415" y="1652079"/>
                  </a:lnTo>
                  <a:lnTo>
                    <a:pt x="414274" y="1655064"/>
                  </a:lnTo>
                  <a:lnTo>
                    <a:pt x="429056" y="1652079"/>
                  </a:lnTo>
                  <a:lnTo>
                    <a:pt x="441172" y="1643926"/>
                  </a:lnTo>
                  <a:lnTo>
                    <a:pt x="449364" y="1631823"/>
                  </a:lnTo>
                  <a:lnTo>
                    <a:pt x="450824" y="1624584"/>
                  </a:lnTo>
                  <a:lnTo>
                    <a:pt x="452374" y="1616964"/>
                  </a:lnTo>
                  <a:close/>
                </a:path>
                <a:path w="7946390" h="1655445">
                  <a:moveTo>
                    <a:pt x="491998" y="38100"/>
                  </a:moveTo>
                  <a:lnTo>
                    <a:pt x="490448" y="30480"/>
                  </a:lnTo>
                  <a:lnTo>
                    <a:pt x="488988" y="23253"/>
                  </a:lnTo>
                  <a:lnTo>
                    <a:pt x="480796" y="11150"/>
                  </a:lnTo>
                  <a:lnTo>
                    <a:pt x="468680" y="2997"/>
                  </a:lnTo>
                  <a:lnTo>
                    <a:pt x="453898" y="0"/>
                  </a:lnTo>
                  <a:lnTo>
                    <a:pt x="439039" y="2997"/>
                  </a:lnTo>
                  <a:lnTo>
                    <a:pt x="426935" y="11150"/>
                  </a:lnTo>
                  <a:lnTo>
                    <a:pt x="418782" y="23253"/>
                  </a:lnTo>
                  <a:lnTo>
                    <a:pt x="417322" y="30480"/>
                  </a:lnTo>
                  <a:lnTo>
                    <a:pt x="114287" y="30480"/>
                  </a:lnTo>
                  <a:lnTo>
                    <a:pt x="112826" y="23253"/>
                  </a:lnTo>
                  <a:lnTo>
                    <a:pt x="104673" y="11150"/>
                  </a:lnTo>
                  <a:lnTo>
                    <a:pt x="92570" y="2997"/>
                  </a:lnTo>
                  <a:lnTo>
                    <a:pt x="77724" y="0"/>
                  </a:lnTo>
                  <a:lnTo>
                    <a:pt x="62865" y="2997"/>
                  </a:lnTo>
                  <a:lnTo>
                    <a:pt x="50761" y="11150"/>
                  </a:lnTo>
                  <a:lnTo>
                    <a:pt x="42608" y="23253"/>
                  </a:lnTo>
                  <a:lnTo>
                    <a:pt x="39624" y="38100"/>
                  </a:lnTo>
                  <a:lnTo>
                    <a:pt x="42608" y="52959"/>
                  </a:lnTo>
                  <a:lnTo>
                    <a:pt x="50761" y="65062"/>
                  </a:lnTo>
                  <a:lnTo>
                    <a:pt x="62865" y="73215"/>
                  </a:lnTo>
                  <a:lnTo>
                    <a:pt x="77724" y="76200"/>
                  </a:lnTo>
                  <a:lnTo>
                    <a:pt x="92570" y="73215"/>
                  </a:lnTo>
                  <a:lnTo>
                    <a:pt x="104673" y="65062"/>
                  </a:lnTo>
                  <a:lnTo>
                    <a:pt x="112826" y="52959"/>
                  </a:lnTo>
                  <a:lnTo>
                    <a:pt x="114287" y="45720"/>
                  </a:lnTo>
                  <a:lnTo>
                    <a:pt x="417322" y="45720"/>
                  </a:lnTo>
                  <a:lnTo>
                    <a:pt x="418782" y="52959"/>
                  </a:lnTo>
                  <a:lnTo>
                    <a:pt x="426935" y="65062"/>
                  </a:lnTo>
                  <a:lnTo>
                    <a:pt x="439039" y="73215"/>
                  </a:lnTo>
                  <a:lnTo>
                    <a:pt x="453898" y="76200"/>
                  </a:lnTo>
                  <a:lnTo>
                    <a:pt x="468680" y="73215"/>
                  </a:lnTo>
                  <a:lnTo>
                    <a:pt x="480796" y="65062"/>
                  </a:lnTo>
                  <a:lnTo>
                    <a:pt x="488988" y="52959"/>
                  </a:lnTo>
                  <a:lnTo>
                    <a:pt x="490448" y="45720"/>
                  </a:lnTo>
                  <a:lnTo>
                    <a:pt x="491998" y="38100"/>
                  </a:lnTo>
                  <a:close/>
                </a:path>
                <a:path w="7946390" h="1655445">
                  <a:moveTo>
                    <a:pt x="7945882" y="469392"/>
                  </a:moveTo>
                  <a:lnTo>
                    <a:pt x="7944332" y="461772"/>
                  </a:lnTo>
                  <a:lnTo>
                    <a:pt x="7942872" y="454545"/>
                  </a:lnTo>
                  <a:lnTo>
                    <a:pt x="7934680" y="442442"/>
                  </a:lnTo>
                  <a:lnTo>
                    <a:pt x="7922565" y="434289"/>
                  </a:lnTo>
                  <a:lnTo>
                    <a:pt x="7907782" y="431292"/>
                  </a:lnTo>
                  <a:lnTo>
                    <a:pt x="7892923" y="434289"/>
                  </a:lnTo>
                  <a:lnTo>
                    <a:pt x="7880820" y="442442"/>
                  </a:lnTo>
                  <a:lnTo>
                    <a:pt x="7872666" y="454545"/>
                  </a:lnTo>
                  <a:lnTo>
                    <a:pt x="7871206" y="461772"/>
                  </a:lnTo>
                  <a:lnTo>
                    <a:pt x="7568171" y="461772"/>
                  </a:lnTo>
                  <a:lnTo>
                    <a:pt x="7566711" y="454545"/>
                  </a:lnTo>
                  <a:lnTo>
                    <a:pt x="7558557" y="442442"/>
                  </a:lnTo>
                  <a:lnTo>
                    <a:pt x="7546454" y="434289"/>
                  </a:lnTo>
                  <a:lnTo>
                    <a:pt x="7531608" y="431292"/>
                  </a:lnTo>
                  <a:lnTo>
                    <a:pt x="7516749" y="434289"/>
                  </a:lnTo>
                  <a:lnTo>
                    <a:pt x="7504646" y="442442"/>
                  </a:lnTo>
                  <a:lnTo>
                    <a:pt x="7496492" y="454545"/>
                  </a:lnTo>
                  <a:lnTo>
                    <a:pt x="7493508" y="469392"/>
                  </a:lnTo>
                  <a:lnTo>
                    <a:pt x="7496492" y="484251"/>
                  </a:lnTo>
                  <a:lnTo>
                    <a:pt x="7504646" y="496354"/>
                  </a:lnTo>
                  <a:lnTo>
                    <a:pt x="7516749" y="504507"/>
                  </a:lnTo>
                  <a:lnTo>
                    <a:pt x="7531608" y="507492"/>
                  </a:lnTo>
                  <a:lnTo>
                    <a:pt x="7546454" y="504507"/>
                  </a:lnTo>
                  <a:lnTo>
                    <a:pt x="7558557" y="496354"/>
                  </a:lnTo>
                  <a:lnTo>
                    <a:pt x="7566711" y="484251"/>
                  </a:lnTo>
                  <a:lnTo>
                    <a:pt x="7568171" y="477012"/>
                  </a:lnTo>
                  <a:lnTo>
                    <a:pt x="7871206" y="477012"/>
                  </a:lnTo>
                  <a:lnTo>
                    <a:pt x="7872666" y="484251"/>
                  </a:lnTo>
                  <a:lnTo>
                    <a:pt x="7880820" y="496354"/>
                  </a:lnTo>
                  <a:lnTo>
                    <a:pt x="7892923" y="504507"/>
                  </a:lnTo>
                  <a:lnTo>
                    <a:pt x="7907782" y="507492"/>
                  </a:lnTo>
                  <a:lnTo>
                    <a:pt x="7922565" y="504507"/>
                  </a:lnTo>
                  <a:lnTo>
                    <a:pt x="7934680" y="496354"/>
                  </a:lnTo>
                  <a:lnTo>
                    <a:pt x="7942872" y="484251"/>
                  </a:lnTo>
                  <a:lnTo>
                    <a:pt x="7944332" y="477012"/>
                  </a:lnTo>
                  <a:lnTo>
                    <a:pt x="7945882" y="469392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25780" y="1871471"/>
              <a:ext cx="11160760" cy="3194685"/>
            </a:xfrm>
            <a:custGeom>
              <a:avLst/>
              <a:gdLst/>
              <a:ahLst/>
              <a:cxnLst/>
              <a:rect l="l" t="t" r="r" b="b"/>
              <a:pathLst>
                <a:path w="11160760" h="3194685">
                  <a:moveTo>
                    <a:pt x="1572768" y="1892681"/>
                  </a:moveTo>
                  <a:lnTo>
                    <a:pt x="1566837" y="1848548"/>
                  </a:lnTo>
                  <a:lnTo>
                    <a:pt x="1550098" y="1808899"/>
                  </a:lnTo>
                  <a:lnTo>
                    <a:pt x="1524152" y="1775307"/>
                  </a:lnTo>
                  <a:lnTo>
                    <a:pt x="1490560" y="1749361"/>
                  </a:lnTo>
                  <a:lnTo>
                    <a:pt x="1450911" y="1732622"/>
                  </a:lnTo>
                  <a:lnTo>
                    <a:pt x="1406779" y="1726692"/>
                  </a:lnTo>
                  <a:lnTo>
                    <a:pt x="165976" y="1726692"/>
                  </a:lnTo>
                  <a:lnTo>
                    <a:pt x="121843" y="1732622"/>
                  </a:lnTo>
                  <a:lnTo>
                    <a:pt x="82194" y="1749361"/>
                  </a:lnTo>
                  <a:lnTo>
                    <a:pt x="48602" y="1775307"/>
                  </a:lnTo>
                  <a:lnTo>
                    <a:pt x="22656" y="1808899"/>
                  </a:lnTo>
                  <a:lnTo>
                    <a:pt x="5918" y="1848548"/>
                  </a:lnTo>
                  <a:lnTo>
                    <a:pt x="0" y="1892681"/>
                  </a:lnTo>
                  <a:lnTo>
                    <a:pt x="0" y="3028315"/>
                  </a:lnTo>
                  <a:lnTo>
                    <a:pt x="5918" y="3072460"/>
                  </a:lnTo>
                  <a:lnTo>
                    <a:pt x="22656" y="3112109"/>
                  </a:lnTo>
                  <a:lnTo>
                    <a:pt x="48602" y="3145701"/>
                  </a:lnTo>
                  <a:lnTo>
                    <a:pt x="82194" y="3171647"/>
                  </a:lnTo>
                  <a:lnTo>
                    <a:pt x="121843" y="3188385"/>
                  </a:lnTo>
                  <a:lnTo>
                    <a:pt x="165976" y="3194304"/>
                  </a:lnTo>
                  <a:lnTo>
                    <a:pt x="1406779" y="3194304"/>
                  </a:lnTo>
                  <a:lnTo>
                    <a:pt x="1450911" y="3188385"/>
                  </a:lnTo>
                  <a:lnTo>
                    <a:pt x="1490560" y="3171647"/>
                  </a:lnTo>
                  <a:lnTo>
                    <a:pt x="1524152" y="3145701"/>
                  </a:lnTo>
                  <a:lnTo>
                    <a:pt x="1550098" y="3112109"/>
                  </a:lnTo>
                  <a:lnTo>
                    <a:pt x="1566837" y="3072460"/>
                  </a:lnTo>
                  <a:lnTo>
                    <a:pt x="1572768" y="3028315"/>
                  </a:lnTo>
                  <a:lnTo>
                    <a:pt x="1572768" y="1892681"/>
                  </a:lnTo>
                  <a:close/>
                </a:path>
                <a:path w="11160760" h="3194685">
                  <a:moveTo>
                    <a:pt x="1572768" y="157480"/>
                  </a:moveTo>
                  <a:lnTo>
                    <a:pt x="1564728" y="107708"/>
                  </a:lnTo>
                  <a:lnTo>
                    <a:pt x="1542376" y="64477"/>
                  </a:lnTo>
                  <a:lnTo>
                    <a:pt x="1508302" y="30378"/>
                  </a:lnTo>
                  <a:lnTo>
                    <a:pt x="1465072" y="8026"/>
                  </a:lnTo>
                  <a:lnTo>
                    <a:pt x="1415288" y="0"/>
                  </a:lnTo>
                  <a:lnTo>
                    <a:pt x="157530" y="0"/>
                  </a:lnTo>
                  <a:lnTo>
                    <a:pt x="107734" y="8026"/>
                  </a:lnTo>
                  <a:lnTo>
                    <a:pt x="64490" y="30378"/>
                  </a:lnTo>
                  <a:lnTo>
                    <a:pt x="30391" y="64477"/>
                  </a:lnTo>
                  <a:lnTo>
                    <a:pt x="8026" y="107708"/>
                  </a:lnTo>
                  <a:lnTo>
                    <a:pt x="0" y="157480"/>
                  </a:lnTo>
                  <a:lnTo>
                    <a:pt x="0" y="1235456"/>
                  </a:lnTo>
                  <a:lnTo>
                    <a:pt x="8026" y="1285240"/>
                  </a:lnTo>
                  <a:lnTo>
                    <a:pt x="30391" y="1328470"/>
                  </a:lnTo>
                  <a:lnTo>
                    <a:pt x="64490" y="1362557"/>
                  </a:lnTo>
                  <a:lnTo>
                    <a:pt x="107734" y="1384909"/>
                  </a:lnTo>
                  <a:lnTo>
                    <a:pt x="157530" y="1392936"/>
                  </a:lnTo>
                  <a:lnTo>
                    <a:pt x="1415288" y="1392936"/>
                  </a:lnTo>
                  <a:lnTo>
                    <a:pt x="1465072" y="1384909"/>
                  </a:lnTo>
                  <a:lnTo>
                    <a:pt x="1508302" y="1362557"/>
                  </a:lnTo>
                  <a:lnTo>
                    <a:pt x="1542389" y="1328470"/>
                  </a:lnTo>
                  <a:lnTo>
                    <a:pt x="1564741" y="1285240"/>
                  </a:lnTo>
                  <a:lnTo>
                    <a:pt x="1572768" y="1235456"/>
                  </a:lnTo>
                  <a:lnTo>
                    <a:pt x="1572768" y="157480"/>
                  </a:lnTo>
                  <a:close/>
                </a:path>
                <a:path w="11160760" h="3194685">
                  <a:moveTo>
                    <a:pt x="11160252" y="673481"/>
                  </a:moveTo>
                  <a:lnTo>
                    <a:pt x="11153496" y="623290"/>
                  </a:lnTo>
                  <a:lnTo>
                    <a:pt x="11134458" y="578180"/>
                  </a:lnTo>
                  <a:lnTo>
                    <a:pt x="11104918" y="539965"/>
                  </a:lnTo>
                  <a:lnTo>
                    <a:pt x="11066704" y="510425"/>
                  </a:lnTo>
                  <a:lnTo>
                    <a:pt x="11021593" y="491388"/>
                  </a:lnTo>
                  <a:lnTo>
                    <a:pt x="10971403" y="484632"/>
                  </a:lnTo>
                  <a:lnTo>
                    <a:pt x="9678797" y="484632"/>
                  </a:lnTo>
                  <a:lnTo>
                    <a:pt x="9628594" y="491388"/>
                  </a:lnTo>
                  <a:lnTo>
                    <a:pt x="9583483" y="510425"/>
                  </a:lnTo>
                  <a:lnTo>
                    <a:pt x="9545269" y="539965"/>
                  </a:lnTo>
                  <a:lnTo>
                    <a:pt x="9515729" y="578180"/>
                  </a:lnTo>
                  <a:lnTo>
                    <a:pt x="9496692" y="623290"/>
                  </a:lnTo>
                  <a:lnTo>
                    <a:pt x="9489948" y="673481"/>
                  </a:lnTo>
                  <a:lnTo>
                    <a:pt x="9489948" y="3005455"/>
                  </a:lnTo>
                  <a:lnTo>
                    <a:pt x="9496692" y="3055658"/>
                  </a:lnTo>
                  <a:lnTo>
                    <a:pt x="9515729" y="3100768"/>
                  </a:lnTo>
                  <a:lnTo>
                    <a:pt x="9545269" y="3138982"/>
                  </a:lnTo>
                  <a:lnTo>
                    <a:pt x="9583483" y="3168523"/>
                  </a:lnTo>
                  <a:lnTo>
                    <a:pt x="9628594" y="3187560"/>
                  </a:lnTo>
                  <a:lnTo>
                    <a:pt x="9678797" y="3194304"/>
                  </a:lnTo>
                  <a:lnTo>
                    <a:pt x="10971403" y="3194304"/>
                  </a:lnTo>
                  <a:lnTo>
                    <a:pt x="11021593" y="3187560"/>
                  </a:lnTo>
                  <a:lnTo>
                    <a:pt x="11066704" y="3168523"/>
                  </a:lnTo>
                  <a:lnTo>
                    <a:pt x="11104918" y="3138982"/>
                  </a:lnTo>
                  <a:lnTo>
                    <a:pt x="11134458" y="3100768"/>
                  </a:lnTo>
                  <a:lnTo>
                    <a:pt x="11153496" y="3055658"/>
                  </a:lnTo>
                  <a:lnTo>
                    <a:pt x="11160252" y="3005455"/>
                  </a:lnTo>
                  <a:lnTo>
                    <a:pt x="11160252" y="673481"/>
                  </a:lnTo>
                  <a:close/>
                </a:path>
              </a:pathLst>
            </a:custGeom>
            <a:solidFill>
              <a:srgbClr val="0F31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6" name="object 2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330477" y="566514"/>
            <a:ext cx="348197" cy="672612"/>
          </a:xfrm>
          <a:prstGeom prst="rect">
            <a:avLst/>
          </a:prstGeom>
        </p:spPr>
      </p:pic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489000" y="478916"/>
            <a:ext cx="7446009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330" dirty="0">
                <a:solidFill>
                  <a:srgbClr val="000000"/>
                </a:solidFill>
              </a:rPr>
              <a:t>РЕАЛИЗУЕМ</a:t>
            </a:r>
            <a:r>
              <a:rPr sz="2400" spc="-140" dirty="0">
                <a:solidFill>
                  <a:srgbClr val="000000"/>
                </a:solidFill>
              </a:rPr>
              <a:t> </a:t>
            </a:r>
            <a:r>
              <a:rPr sz="2400" spc="335" dirty="0">
                <a:solidFill>
                  <a:srgbClr val="000000"/>
                </a:solidFill>
              </a:rPr>
              <a:t>ЭКСКУРСИОННЫЙ</a:t>
            </a:r>
            <a:r>
              <a:rPr sz="2400" spc="-114" dirty="0">
                <a:solidFill>
                  <a:srgbClr val="000000"/>
                </a:solidFill>
              </a:rPr>
              <a:t> </a:t>
            </a:r>
            <a:r>
              <a:rPr sz="2400" spc="315" dirty="0">
                <a:solidFill>
                  <a:srgbClr val="000000"/>
                </a:solidFill>
              </a:rPr>
              <a:t>ПРОЕКТ</a:t>
            </a:r>
            <a:endParaRPr sz="2400"/>
          </a:p>
          <a:p>
            <a:pPr marL="12700">
              <a:lnSpc>
                <a:spcPct val="100000"/>
              </a:lnSpc>
            </a:pPr>
            <a:r>
              <a:rPr sz="2400" spc="254" dirty="0">
                <a:solidFill>
                  <a:srgbClr val="2E50C6"/>
                </a:solidFill>
              </a:rPr>
              <a:t>«ПЕРВЫЕ</a:t>
            </a:r>
            <a:r>
              <a:rPr sz="2400" spc="-165" dirty="0">
                <a:solidFill>
                  <a:srgbClr val="2E50C6"/>
                </a:solidFill>
              </a:rPr>
              <a:t> </a:t>
            </a:r>
            <a:r>
              <a:rPr sz="2400" spc="380" dirty="0">
                <a:solidFill>
                  <a:srgbClr val="2E50C6"/>
                </a:solidFill>
              </a:rPr>
              <a:t>В</a:t>
            </a:r>
            <a:r>
              <a:rPr sz="2400" spc="-160" dirty="0">
                <a:solidFill>
                  <a:srgbClr val="2E50C6"/>
                </a:solidFill>
              </a:rPr>
              <a:t> </a:t>
            </a:r>
            <a:r>
              <a:rPr sz="2400" spc="290" dirty="0">
                <a:solidFill>
                  <a:srgbClr val="2E50C6"/>
                </a:solidFill>
              </a:rPr>
              <a:t>ПРОФЕССИИ»</a:t>
            </a:r>
            <a:endParaRPr sz="2400"/>
          </a:p>
        </p:txBody>
      </p:sp>
      <p:sp>
        <p:nvSpPr>
          <p:cNvPr id="28" name="object 28"/>
          <p:cNvSpPr txBox="1"/>
          <p:nvPr/>
        </p:nvSpPr>
        <p:spPr>
          <a:xfrm>
            <a:off x="613054" y="1982469"/>
            <a:ext cx="1286510" cy="1092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000" spc="30" dirty="0">
                <a:solidFill>
                  <a:srgbClr val="FFFFFF"/>
                </a:solidFill>
                <a:latin typeface="Trebuchet MS"/>
                <a:cs typeface="Trebuchet MS"/>
              </a:rPr>
              <a:t>Партнерами </a:t>
            </a:r>
            <a:r>
              <a:rPr sz="1000" spc="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10" dirty="0">
                <a:solidFill>
                  <a:srgbClr val="FFFFFF"/>
                </a:solidFill>
                <a:latin typeface="Trebuchet MS"/>
                <a:cs typeface="Trebuchet MS"/>
              </a:rPr>
              <a:t>явл</a:t>
            </a:r>
            <a:r>
              <a:rPr sz="1000" spc="5" dirty="0">
                <a:solidFill>
                  <a:srgbClr val="FFFFFF"/>
                </a:solidFill>
                <a:latin typeface="Trebuchet MS"/>
                <a:cs typeface="Trebuchet MS"/>
              </a:rPr>
              <a:t>я</a:t>
            </a:r>
            <a:r>
              <a:rPr sz="1000" spc="50" dirty="0">
                <a:solidFill>
                  <a:srgbClr val="FFFFFF"/>
                </a:solidFill>
                <a:latin typeface="Trebuchet MS"/>
                <a:cs typeface="Trebuchet MS"/>
              </a:rPr>
              <a:t>ю</a:t>
            </a:r>
            <a:r>
              <a:rPr sz="1000" spc="10" dirty="0">
                <a:solidFill>
                  <a:srgbClr val="FFFFFF"/>
                </a:solidFill>
                <a:latin typeface="Trebuchet MS"/>
                <a:cs typeface="Trebuchet MS"/>
              </a:rPr>
              <a:t>т</a:t>
            </a:r>
            <a:r>
              <a:rPr sz="1000" spc="35" dirty="0">
                <a:solidFill>
                  <a:srgbClr val="FFFFFF"/>
                </a:solidFill>
                <a:latin typeface="Trebuchet MS"/>
                <a:cs typeface="Trebuchet MS"/>
              </a:rPr>
              <a:t>с</a:t>
            </a:r>
            <a:r>
              <a:rPr sz="1000" spc="15" dirty="0">
                <a:solidFill>
                  <a:srgbClr val="FFFFFF"/>
                </a:solidFill>
                <a:latin typeface="Trebuchet MS"/>
                <a:cs typeface="Trebuchet MS"/>
              </a:rPr>
              <a:t>я</a:t>
            </a:r>
            <a:r>
              <a:rPr sz="100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Trebuchet MS"/>
                <a:cs typeface="Trebuchet MS"/>
              </a:rPr>
              <a:t>к</a:t>
            </a:r>
            <a:r>
              <a:rPr sz="1000" spc="45" dirty="0">
                <a:solidFill>
                  <a:srgbClr val="FFFFFF"/>
                </a:solidFill>
                <a:latin typeface="Trebuchet MS"/>
                <a:cs typeface="Trebuchet MS"/>
              </a:rPr>
              <a:t>о</a:t>
            </a:r>
            <a:r>
              <a:rPr sz="1000" spc="35" dirty="0">
                <a:solidFill>
                  <a:srgbClr val="FFFFFF"/>
                </a:solidFill>
                <a:latin typeface="Trebuchet MS"/>
                <a:cs typeface="Trebuchet MS"/>
              </a:rPr>
              <a:t>мп</a:t>
            </a:r>
            <a:r>
              <a:rPr sz="1000" spc="20" dirty="0">
                <a:solidFill>
                  <a:srgbClr val="FFFFFF"/>
                </a:solidFill>
                <a:latin typeface="Trebuchet MS"/>
                <a:cs typeface="Trebuchet MS"/>
              </a:rPr>
              <a:t>а</a:t>
            </a:r>
            <a:r>
              <a:rPr sz="1000" spc="15" dirty="0">
                <a:solidFill>
                  <a:srgbClr val="FFFFFF"/>
                </a:solidFill>
                <a:latin typeface="Trebuchet MS"/>
                <a:cs typeface="Trebuchet MS"/>
              </a:rPr>
              <a:t>нии</a:t>
            </a:r>
            <a:r>
              <a:rPr sz="1000" spc="-55" dirty="0">
                <a:solidFill>
                  <a:srgbClr val="FFFFFF"/>
                </a:solidFill>
                <a:latin typeface="Trebuchet MS"/>
                <a:cs typeface="Trebuchet MS"/>
              </a:rPr>
              <a:t>,  </a:t>
            </a:r>
            <a:r>
              <a:rPr sz="1000" spc="25" dirty="0">
                <a:solidFill>
                  <a:srgbClr val="FFFFFF"/>
                </a:solidFill>
                <a:latin typeface="Trebuchet MS"/>
                <a:cs typeface="Trebuchet MS"/>
              </a:rPr>
              <a:t>предлагающие </a:t>
            </a:r>
            <a:r>
              <a:rPr sz="1000" spc="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35" dirty="0">
                <a:solidFill>
                  <a:srgbClr val="FFFFFF"/>
                </a:solidFill>
                <a:latin typeface="Trebuchet MS"/>
                <a:cs typeface="Trebuchet MS"/>
              </a:rPr>
              <a:t>р</a:t>
            </a:r>
            <a:r>
              <a:rPr sz="1000" spc="40" dirty="0">
                <a:solidFill>
                  <a:srgbClr val="FFFFFF"/>
                </a:solidFill>
                <a:latin typeface="Trebuchet MS"/>
                <a:cs typeface="Trebuchet MS"/>
              </a:rPr>
              <a:t>або</a:t>
            </a:r>
            <a:r>
              <a:rPr sz="1000" spc="-5" dirty="0">
                <a:solidFill>
                  <a:srgbClr val="FFFFFF"/>
                </a:solidFill>
                <a:latin typeface="Trebuchet MS"/>
                <a:cs typeface="Trebuchet MS"/>
              </a:rPr>
              <a:t>ч</a:t>
            </a:r>
            <a:r>
              <a:rPr sz="1000" spc="-15" dirty="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sz="1000" spc="20" dirty="0">
                <a:solidFill>
                  <a:srgbClr val="FFFFFF"/>
                </a:solidFill>
                <a:latin typeface="Trebuchet MS"/>
                <a:cs typeface="Trebuchet MS"/>
              </a:rPr>
              <a:t>е</a:t>
            </a:r>
            <a:r>
              <a:rPr sz="100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Trebuchet MS"/>
                <a:cs typeface="Trebuchet MS"/>
              </a:rPr>
              <a:t>п</a:t>
            </a:r>
            <a:r>
              <a:rPr sz="1000" spc="35" dirty="0">
                <a:solidFill>
                  <a:srgbClr val="FFFFFF"/>
                </a:solidFill>
                <a:latin typeface="Trebuchet MS"/>
                <a:cs typeface="Trebuchet MS"/>
              </a:rPr>
              <a:t>р</a:t>
            </a:r>
            <a:r>
              <a:rPr sz="1000" spc="45" dirty="0">
                <a:solidFill>
                  <a:srgbClr val="FFFFFF"/>
                </a:solidFill>
                <a:latin typeface="Trebuchet MS"/>
                <a:cs typeface="Trebuchet MS"/>
              </a:rPr>
              <a:t>о</a:t>
            </a:r>
            <a:r>
              <a:rPr sz="1000" spc="30" dirty="0">
                <a:solidFill>
                  <a:srgbClr val="FFFFFF"/>
                </a:solidFill>
                <a:latin typeface="Trebuchet MS"/>
                <a:cs typeface="Trebuchet MS"/>
              </a:rPr>
              <a:t>фе</a:t>
            </a:r>
            <a:r>
              <a:rPr sz="1000" spc="10" dirty="0">
                <a:solidFill>
                  <a:srgbClr val="FFFFFF"/>
                </a:solidFill>
                <a:latin typeface="Trebuchet MS"/>
                <a:cs typeface="Trebuchet MS"/>
              </a:rPr>
              <a:t>с</a:t>
            </a:r>
            <a:r>
              <a:rPr sz="1000" spc="35" dirty="0">
                <a:solidFill>
                  <a:srgbClr val="FFFFFF"/>
                </a:solidFill>
                <a:latin typeface="Trebuchet MS"/>
                <a:cs typeface="Trebuchet MS"/>
              </a:rPr>
              <a:t>с</a:t>
            </a:r>
            <a:r>
              <a:rPr sz="1000" spc="15" dirty="0">
                <a:solidFill>
                  <a:srgbClr val="FFFFFF"/>
                </a:solidFill>
                <a:latin typeface="Trebuchet MS"/>
                <a:cs typeface="Trebuchet MS"/>
              </a:rPr>
              <a:t>ии</a:t>
            </a:r>
            <a:r>
              <a:rPr sz="1000" spc="-55" dirty="0">
                <a:solidFill>
                  <a:srgbClr val="FFFFFF"/>
                </a:solidFill>
                <a:latin typeface="Trebuchet MS"/>
                <a:cs typeface="Trebuchet MS"/>
              </a:rPr>
              <a:t>,  </a:t>
            </a:r>
            <a:r>
              <a:rPr sz="1000" spc="35" dirty="0">
                <a:solidFill>
                  <a:srgbClr val="FFFFFF"/>
                </a:solidFill>
                <a:latin typeface="Trebuchet MS"/>
                <a:cs typeface="Trebuchet MS"/>
              </a:rPr>
              <a:t>а</a:t>
            </a:r>
            <a:r>
              <a:rPr sz="100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10" dirty="0">
                <a:solidFill>
                  <a:srgbClr val="FFFFFF"/>
                </a:solidFill>
                <a:latin typeface="Trebuchet MS"/>
                <a:cs typeface="Trebuchet MS"/>
              </a:rPr>
              <a:t>т</a:t>
            </a:r>
            <a:r>
              <a:rPr sz="1000" dirty="0">
                <a:solidFill>
                  <a:srgbClr val="FFFFFF"/>
                </a:solidFill>
                <a:latin typeface="Trebuchet MS"/>
                <a:cs typeface="Trebuchet MS"/>
              </a:rPr>
              <a:t>а</a:t>
            </a:r>
            <a:r>
              <a:rPr sz="1000" spc="5" dirty="0">
                <a:solidFill>
                  <a:srgbClr val="FFFFFF"/>
                </a:solidFill>
                <a:latin typeface="Trebuchet MS"/>
                <a:cs typeface="Trebuchet MS"/>
              </a:rPr>
              <a:t>к</a:t>
            </a:r>
            <a:r>
              <a:rPr sz="1000" spc="-45" dirty="0">
                <a:solidFill>
                  <a:srgbClr val="FFFFFF"/>
                </a:solidFill>
                <a:latin typeface="Trebuchet MS"/>
                <a:cs typeface="Trebuchet MS"/>
              </a:rPr>
              <a:t>ж</a:t>
            </a:r>
            <a:r>
              <a:rPr sz="1000" spc="20" dirty="0">
                <a:solidFill>
                  <a:srgbClr val="FFFFFF"/>
                </a:solidFill>
                <a:latin typeface="Trebuchet MS"/>
                <a:cs typeface="Trebuchet MS"/>
              </a:rPr>
              <a:t>е</a:t>
            </a:r>
            <a:r>
              <a:rPr sz="100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Trebuchet MS"/>
                <a:cs typeface="Trebuchet MS"/>
              </a:rPr>
              <a:t>п</a:t>
            </a:r>
            <a:r>
              <a:rPr sz="1000" spc="35" dirty="0">
                <a:solidFill>
                  <a:srgbClr val="FFFFFF"/>
                </a:solidFill>
                <a:latin typeface="Trebuchet MS"/>
                <a:cs typeface="Trebuchet MS"/>
              </a:rPr>
              <a:t>р</a:t>
            </a:r>
            <a:r>
              <a:rPr sz="1000" spc="45" dirty="0">
                <a:solidFill>
                  <a:srgbClr val="FFFFFF"/>
                </a:solidFill>
                <a:latin typeface="Trebuchet MS"/>
                <a:cs typeface="Trebuchet MS"/>
              </a:rPr>
              <a:t>о</a:t>
            </a:r>
            <a:r>
              <a:rPr sz="1000" spc="20" dirty="0">
                <a:solidFill>
                  <a:srgbClr val="FFFFFF"/>
                </a:solidFill>
                <a:latin typeface="Trebuchet MS"/>
                <a:cs typeface="Trebuchet MS"/>
              </a:rPr>
              <a:t>ф</a:t>
            </a:r>
            <a:r>
              <a:rPr sz="1000" spc="5" dirty="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sz="1000" spc="-15" dirty="0">
                <a:solidFill>
                  <a:srgbClr val="FFFFFF"/>
                </a:solidFill>
                <a:latin typeface="Trebuchet MS"/>
                <a:cs typeface="Trebuchet MS"/>
              </a:rPr>
              <a:t>л</a:t>
            </a:r>
            <a:r>
              <a:rPr sz="1000" spc="5" dirty="0">
                <a:solidFill>
                  <a:srgbClr val="FFFFFF"/>
                </a:solidFill>
                <a:latin typeface="Trebuchet MS"/>
                <a:cs typeface="Trebuchet MS"/>
              </a:rPr>
              <a:t>ь</a:t>
            </a:r>
            <a:r>
              <a:rPr sz="1000" dirty="0">
                <a:solidFill>
                  <a:srgbClr val="FFFFFF"/>
                </a:solidFill>
                <a:latin typeface="Trebuchet MS"/>
                <a:cs typeface="Trebuchet MS"/>
              </a:rPr>
              <a:t>н</a:t>
            </a:r>
            <a:r>
              <a:rPr sz="1000" spc="20" dirty="0">
                <a:solidFill>
                  <a:srgbClr val="FFFFFF"/>
                </a:solidFill>
                <a:latin typeface="Trebuchet MS"/>
                <a:cs typeface="Trebuchet MS"/>
              </a:rPr>
              <a:t>ы</a:t>
            </a:r>
            <a:r>
              <a:rPr sz="1000" spc="10" dirty="0">
                <a:solidFill>
                  <a:srgbClr val="FFFFFF"/>
                </a:solidFill>
                <a:latin typeface="Trebuchet MS"/>
                <a:cs typeface="Trebuchet MS"/>
              </a:rPr>
              <a:t>е  </a:t>
            </a:r>
            <a:r>
              <a:rPr sz="1000" spc="5" dirty="0">
                <a:solidFill>
                  <a:srgbClr val="FFFFFF"/>
                </a:solidFill>
                <a:latin typeface="Trebuchet MS"/>
                <a:cs typeface="Trebuchet MS"/>
              </a:rPr>
              <a:t>учебные </a:t>
            </a:r>
            <a:r>
              <a:rPr sz="1000" spc="20" dirty="0">
                <a:solidFill>
                  <a:srgbClr val="FFFFFF"/>
                </a:solidFill>
                <a:latin typeface="Trebuchet MS"/>
                <a:cs typeface="Trebuchet MS"/>
              </a:rPr>
              <a:t>заведения </a:t>
            </a:r>
            <a:r>
              <a:rPr sz="1000" spc="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10" dirty="0">
                <a:solidFill>
                  <a:srgbClr val="FFFFFF"/>
                </a:solidFill>
                <a:latin typeface="Trebuchet MS"/>
                <a:cs typeface="Trebuchet MS"/>
              </a:rPr>
              <a:t>региона.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129519" y="2426588"/>
            <a:ext cx="137414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000" spc="10" dirty="0">
                <a:solidFill>
                  <a:srgbClr val="FFFFFF"/>
                </a:solidFill>
                <a:latin typeface="Trebuchet MS"/>
                <a:cs typeface="Trebuchet MS"/>
              </a:rPr>
              <a:t>Отличительные </a:t>
            </a:r>
            <a:r>
              <a:rPr sz="1000" spc="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25" dirty="0">
                <a:solidFill>
                  <a:srgbClr val="FFFFFF"/>
                </a:solidFill>
                <a:latin typeface="Trebuchet MS"/>
                <a:cs typeface="Trebuchet MS"/>
              </a:rPr>
              <a:t>особенности</a:t>
            </a:r>
            <a:r>
              <a:rPr sz="100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10" dirty="0">
                <a:solidFill>
                  <a:srgbClr val="FFFFFF"/>
                </a:solidFill>
                <a:latin typeface="Trebuchet MS"/>
                <a:cs typeface="Trebuchet MS"/>
              </a:rPr>
              <a:t>проекта: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129519" y="2883788"/>
            <a:ext cx="151511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32715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FFFFFF"/>
                </a:solidFill>
                <a:latin typeface="Trebuchet MS"/>
                <a:cs typeface="Trebuchet MS"/>
              </a:rPr>
              <a:t>1.</a:t>
            </a:r>
            <a:r>
              <a:rPr sz="100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75" dirty="0">
                <a:solidFill>
                  <a:srgbClr val="FFFFFF"/>
                </a:solidFill>
                <a:latin typeface="Trebuchet MS"/>
                <a:cs typeface="Trebuchet MS"/>
              </a:rPr>
              <a:t>Воз</a:t>
            </a:r>
            <a:r>
              <a:rPr sz="1000" spc="50" dirty="0">
                <a:solidFill>
                  <a:srgbClr val="FFFFFF"/>
                </a:solidFill>
                <a:latin typeface="Trebuchet MS"/>
                <a:cs typeface="Trebuchet MS"/>
              </a:rPr>
              <a:t>м</a:t>
            </a:r>
            <a:r>
              <a:rPr sz="1000" spc="45" dirty="0">
                <a:solidFill>
                  <a:srgbClr val="FFFFFF"/>
                </a:solidFill>
                <a:latin typeface="Trebuchet MS"/>
                <a:cs typeface="Trebuchet MS"/>
              </a:rPr>
              <a:t>о</a:t>
            </a:r>
            <a:r>
              <a:rPr sz="1000" spc="-45" dirty="0">
                <a:solidFill>
                  <a:srgbClr val="FFFFFF"/>
                </a:solidFill>
                <a:latin typeface="Trebuchet MS"/>
                <a:cs typeface="Trebuchet MS"/>
              </a:rPr>
              <a:t>ж</a:t>
            </a:r>
            <a:r>
              <a:rPr sz="1000" dirty="0">
                <a:solidFill>
                  <a:srgbClr val="FFFFFF"/>
                </a:solidFill>
                <a:latin typeface="Trebuchet MS"/>
                <a:cs typeface="Trebuchet MS"/>
              </a:rPr>
              <a:t>н</a:t>
            </a:r>
            <a:r>
              <a:rPr sz="1000" spc="45" dirty="0">
                <a:solidFill>
                  <a:srgbClr val="FFFFFF"/>
                </a:solidFill>
                <a:latin typeface="Trebuchet MS"/>
                <a:cs typeface="Trebuchet MS"/>
              </a:rPr>
              <a:t>о</a:t>
            </a:r>
            <a:r>
              <a:rPr sz="1000" spc="35" dirty="0">
                <a:solidFill>
                  <a:srgbClr val="FFFFFF"/>
                </a:solidFill>
                <a:latin typeface="Trebuchet MS"/>
                <a:cs typeface="Trebuchet MS"/>
              </a:rPr>
              <a:t>с</a:t>
            </a:r>
            <a:r>
              <a:rPr sz="1000" spc="10" dirty="0">
                <a:solidFill>
                  <a:srgbClr val="FFFFFF"/>
                </a:solidFill>
                <a:latin typeface="Trebuchet MS"/>
                <a:cs typeface="Trebuchet MS"/>
              </a:rPr>
              <a:t>т</a:t>
            </a:r>
            <a:r>
              <a:rPr sz="1000" dirty="0">
                <a:solidFill>
                  <a:srgbClr val="FFFFFF"/>
                </a:solidFill>
                <a:latin typeface="Trebuchet MS"/>
                <a:cs typeface="Trebuchet MS"/>
              </a:rPr>
              <a:t>ь  </a:t>
            </a:r>
            <a:r>
              <a:rPr sz="1000" spc="30" dirty="0">
                <a:solidFill>
                  <a:srgbClr val="FFFFFF"/>
                </a:solidFill>
                <a:latin typeface="Trebuchet MS"/>
                <a:cs typeface="Trebuchet MS"/>
              </a:rPr>
              <a:t>зн</a:t>
            </a:r>
            <a:r>
              <a:rPr sz="1000" dirty="0">
                <a:solidFill>
                  <a:srgbClr val="FFFFFF"/>
                </a:solidFill>
                <a:latin typeface="Trebuchet MS"/>
                <a:cs typeface="Trebuchet MS"/>
              </a:rPr>
              <a:t>а</a:t>
            </a:r>
            <a:r>
              <a:rPr sz="1000" spc="5" dirty="0">
                <a:solidFill>
                  <a:srgbClr val="FFFFFF"/>
                </a:solidFill>
                <a:latin typeface="Trebuchet MS"/>
                <a:cs typeface="Trebuchet MS"/>
              </a:rPr>
              <a:t>к</a:t>
            </a:r>
            <a:r>
              <a:rPr sz="1000" spc="45" dirty="0">
                <a:solidFill>
                  <a:srgbClr val="FFFFFF"/>
                </a:solidFill>
                <a:latin typeface="Trebuchet MS"/>
                <a:cs typeface="Trebuchet MS"/>
              </a:rPr>
              <a:t>о</a:t>
            </a:r>
            <a:r>
              <a:rPr sz="1000" spc="30" dirty="0">
                <a:solidFill>
                  <a:srgbClr val="FFFFFF"/>
                </a:solidFill>
                <a:latin typeface="Trebuchet MS"/>
                <a:cs typeface="Trebuchet MS"/>
              </a:rPr>
              <a:t>мств</a:t>
            </a:r>
            <a:r>
              <a:rPr sz="1000" spc="35" dirty="0">
                <a:solidFill>
                  <a:srgbClr val="FFFFFF"/>
                </a:solidFill>
                <a:latin typeface="Trebuchet MS"/>
                <a:cs typeface="Trebuchet MS"/>
              </a:rPr>
              <a:t>а</a:t>
            </a:r>
            <a:r>
              <a:rPr sz="100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45" dirty="0">
                <a:solidFill>
                  <a:srgbClr val="FFFFFF"/>
                </a:solidFill>
                <a:latin typeface="Trebuchet MS"/>
                <a:cs typeface="Trebuchet MS"/>
              </a:rPr>
              <a:t>с</a:t>
            </a:r>
            <a:r>
              <a:rPr sz="100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35" dirty="0">
                <a:solidFill>
                  <a:srgbClr val="FFFFFF"/>
                </a:solidFill>
                <a:latin typeface="Trebuchet MS"/>
                <a:cs typeface="Trebuchet MS"/>
              </a:rPr>
              <a:t>р</a:t>
            </a:r>
            <a:r>
              <a:rPr sz="1000" spc="40" dirty="0">
                <a:solidFill>
                  <a:srgbClr val="FFFFFF"/>
                </a:solidFill>
                <a:latin typeface="Trebuchet MS"/>
                <a:cs typeface="Trebuchet MS"/>
              </a:rPr>
              <a:t>або</a:t>
            </a:r>
            <a:r>
              <a:rPr sz="1000" spc="-5" dirty="0">
                <a:solidFill>
                  <a:srgbClr val="FFFFFF"/>
                </a:solidFill>
                <a:latin typeface="Trebuchet MS"/>
                <a:cs typeface="Trebuchet MS"/>
              </a:rPr>
              <a:t>ч</a:t>
            </a:r>
            <a:r>
              <a:rPr sz="1000" spc="-15" dirty="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sz="1000" spc="25" dirty="0">
                <a:solidFill>
                  <a:srgbClr val="FFFFFF"/>
                </a:solidFill>
                <a:latin typeface="Trebuchet MS"/>
                <a:cs typeface="Trebuchet MS"/>
              </a:rPr>
              <a:t>м  </a:t>
            </a:r>
            <a:r>
              <a:rPr sz="1000" spc="20" dirty="0">
                <a:solidFill>
                  <a:srgbClr val="FFFFFF"/>
                </a:solidFill>
                <a:latin typeface="Trebuchet MS"/>
                <a:cs typeface="Trebuchet MS"/>
              </a:rPr>
              <a:t>днем </a:t>
            </a:r>
            <a:r>
              <a:rPr sz="1000" spc="10" dirty="0">
                <a:solidFill>
                  <a:srgbClr val="FFFFFF"/>
                </a:solidFill>
                <a:latin typeface="Trebuchet MS"/>
                <a:cs typeface="Trebuchet MS"/>
              </a:rPr>
              <a:t>различных </a:t>
            </a:r>
            <a:r>
              <a:rPr sz="1000" spc="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25" dirty="0">
                <a:solidFill>
                  <a:srgbClr val="FFFFFF"/>
                </a:solidFill>
                <a:latin typeface="Trebuchet MS"/>
                <a:cs typeface="Trebuchet MS"/>
              </a:rPr>
              <a:t>специалистов</a:t>
            </a:r>
            <a:endParaRPr sz="1000">
              <a:latin typeface="Trebuchet MS"/>
              <a:cs typeface="Trebuchet MS"/>
            </a:endParaRPr>
          </a:p>
          <a:p>
            <a:pPr marL="12700" marR="67310">
              <a:lnSpc>
                <a:spcPct val="100000"/>
              </a:lnSpc>
            </a:pPr>
            <a:r>
              <a:rPr sz="1000" spc="20" dirty="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sz="100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Trebuchet MS"/>
                <a:cs typeface="Trebuchet MS"/>
              </a:rPr>
              <a:t>п</a:t>
            </a:r>
            <a:r>
              <a:rPr sz="1000" spc="35" dirty="0">
                <a:solidFill>
                  <a:srgbClr val="FFFFFF"/>
                </a:solidFill>
                <a:latin typeface="Trebuchet MS"/>
                <a:cs typeface="Trebuchet MS"/>
              </a:rPr>
              <a:t>р</a:t>
            </a:r>
            <a:r>
              <a:rPr sz="1000" spc="45" dirty="0">
                <a:solidFill>
                  <a:srgbClr val="FFFFFF"/>
                </a:solidFill>
                <a:latin typeface="Trebuchet MS"/>
                <a:cs typeface="Trebuchet MS"/>
              </a:rPr>
              <a:t>о</a:t>
            </a:r>
            <a:r>
              <a:rPr sz="1000" spc="20" dirty="0">
                <a:solidFill>
                  <a:srgbClr val="FFFFFF"/>
                </a:solidFill>
                <a:latin typeface="Trebuchet MS"/>
                <a:cs typeface="Trebuchet MS"/>
              </a:rPr>
              <a:t>в</a:t>
            </a:r>
            <a:r>
              <a:rPr sz="1000" spc="15" dirty="0">
                <a:solidFill>
                  <a:srgbClr val="FFFFFF"/>
                </a:solidFill>
                <a:latin typeface="Trebuchet MS"/>
                <a:cs typeface="Trebuchet MS"/>
              </a:rPr>
              <a:t>е</a:t>
            </a:r>
            <a:r>
              <a:rPr sz="1000" spc="20" dirty="0">
                <a:solidFill>
                  <a:srgbClr val="FFFFFF"/>
                </a:solidFill>
                <a:latin typeface="Trebuchet MS"/>
                <a:cs typeface="Trebuchet MS"/>
              </a:rPr>
              <a:t>д</a:t>
            </a:r>
            <a:r>
              <a:rPr sz="1000" spc="15" dirty="0">
                <a:solidFill>
                  <a:srgbClr val="FFFFFF"/>
                </a:solidFill>
                <a:latin typeface="Trebuchet MS"/>
                <a:cs typeface="Trebuchet MS"/>
              </a:rPr>
              <a:t>е</a:t>
            </a:r>
            <a:r>
              <a:rPr sz="1000" dirty="0">
                <a:solidFill>
                  <a:srgbClr val="FFFFFF"/>
                </a:solidFill>
                <a:latin typeface="Trebuchet MS"/>
                <a:cs typeface="Trebuchet MS"/>
              </a:rPr>
              <a:t>н</a:t>
            </a:r>
            <a:r>
              <a:rPr sz="1000" spc="15" dirty="0">
                <a:solidFill>
                  <a:srgbClr val="FFFFFF"/>
                </a:solidFill>
                <a:latin typeface="Trebuchet MS"/>
                <a:cs typeface="Trebuchet MS"/>
              </a:rPr>
              <a:t>ия</a:t>
            </a:r>
            <a:r>
              <a:rPr sz="1000" spc="-30" dirty="0">
                <a:solidFill>
                  <a:srgbClr val="FFFFFF"/>
                </a:solidFill>
                <a:latin typeface="Trebuchet MS"/>
                <a:cs typeface="Trebuchet MS"/>
              </a:rPr>
              <a:t> к</a:t>
            </a:r>
            <a:r>
              <a:rPr sz="1000" spc="45" dirty="0">
                <a:solidFill>
                  <a:srgbClr val="FFFFFF"/>
                </a:solidFill>
                <a:latin typeface="Trebuchet MS"/>
                <a:cs typeface="Trebuchet MS"/>
              </a:rPr>
              <a:t>о</a:t>
            </a:r>
            <a:r>
              <a:rPr sz="1000" spc="35" dirty="0">
                <a:solidFill>
                  <a:srgbClr val="FFFFFF"/>
                </a:solidFill>
                <a:latin typeface="Trebuchet MS"/>
                <a:cs typeface="Trebuchet MS"/>
              </a:rPr>
              <a:t>р</a:t>
            </a:r>
            <a:r>
              <a:rPr sz="1000" spc="45" dirty="0">
                <a:solidFill>
                  <a:srgbClr val="FFFFFF"/>
                </a:solidFill>
                <a:latin typeface="Trebuchet MS"/>
                <a:cs typeface="Trebuchet MS"/>
              </a:rPr>
              <a:t>о</a:t>
            </a:r>
            <a:r>
              <a:rPr sz="1000" spc="10" dirty="0">
                <a:solidFill>
                  <a:srgbClr val="FFFFFF"/>
                </a:solidFill>
                <a:latin typeface="Trebuchet MS"/>
                <a:cs typeface="Trebuchet MS"/>
              </a:rPr>
              <a:t>т</a:t>
            </a:r>
            <a:r>
              <a:rPr sz="1000" spc="-30" dirty="0">
                <a:solidFill>
                  <a:srgbClr val="FFFFFF"/>
                </a:solidFill>
                <a:latin typeface="Trebuchet MS"/>
                <a:cs typeface="Trebuchet MS"/>
              </a:rPr>
              <a:t>к</a:t>
            </a:r>
            <a:r>
              <a:rPr sz="1000" spc="45" dirty="0">
                <a:solidFill>
                  <a:srgbClr val="FFFFFF"/>
                </a:solidFill>
                <a:latin typeface="Trebuchet MS"/>
                <a:cs typeface="Trebuchet MS"/>
              </a:rPr>
              <a:t>о</a:t>
            </a:r>
            <a:r>
              <a:rPr sz="1000" spc="10" dirty="0">
                <a:solidFill>
                  <a:srgbClr val="FFFFFF"/>
                </a:solidFill>
                <a:latin typeface="Trebuchet MS"/>
                <a:cs typeface="Trebuchet MS"/>
              </a:rPr>
              <a:t>й  </a:t>
            </a:r>
            <a:r>
              <a:rPr sz="1000" spc="35" dirty="0">
                <a:solidFill>
                  <a:srgbClr val="FFFFFF"/>
                </a:solidFill>
                <a:latin typeface="Trebuchet MS"/>
                <a:cs typeface="Trebuchet MS"/>
              </a:rPr>
              <a:t>профпробы</a:t>
            </a:r>
            <a:endParaRPr sz="10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sz="1000" spc="45" dirty="0">
                <a:solidFill>
                  <a:srgbClr val="FFFFFF"/>
                </a:solidFill>
                <a:latin typeface="Trebuchet MS"/>
                <a:cs typeface="Trebuchet MS"/>
              </a:rPr>
              <a:t>с </a:t>
            </a:r>
            <a:r>
              <a:rPr sz="1000" spc="25" dirty="0">
                <a:solidFill>
                  <a:srgbClr val="FFFFFF"/>
                </a:solidFill>
                <a:latin typeface="Trebuchet MS"/>
                <a:cs typeface="Trebuchet MS"/>
              </a:rPr>
              <a:t>использованием </a:t>
            </a:r>
            <a:r>
              <a:rPr sz="1000" spc="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10" dirty="0">
                <a:solidFill>
                  <a:srgbClr val="FFFFFF"/>
                </a:solidFill>
                <a:latin typeface="Trebuchet MS"/>
                <a:cs typeface="Trebuchet MS"/>
              </a:rPr>
              <a:t>учебного</a:t>
            </a:r>
            <a:r>
              <a:rPr sz="10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20" dirty="0">
                <a:solidFill>
                  <a:srgbClr val="FFFFFF"/>
                </a:solidFill>
                <a:latin typeface="Trebuchet MS"/>
                <a:cs typeface="Trebuchet MS"/>
              </a:rPr>
              <a:t>оборудования.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0129519" y="4255770"/>
            <a:ext cx="151130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6294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FFFFFF"/>
                </a:solidFill>
                <a:latin typeface="Trebuchet MS"/>
                <a:cs typeface="Trebuchet MS"/>
              </a:rPr>
              <a:t>2.</a:t>
            </a:r>
            <a:r>
              <a:rPr sz="100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Trebuchet MS"/>
                <a:cs typeface="Trebuchet MS"/>
              </a:rPr>
              <a:t>По</a:t>
            </a:r>
            <a:r>
              <a:rPr sz="1000" spc="30" dirty="0">
                <a:solidFill>
                  <a:srgbClr val="FFFFFF"/>
                </a:solidFill>
                <a:latin typeface="Trebuchet MS"/>
                <a:cs typeface="Trebuchet MS"/>
              </a:rPr>
              <a:t>др</a:t>
            </a:r>
            <a:r>
              <a:rPr sz="1000" spc="45" dirty="0">
                <a:solidFill>
                  <a:srgbClr val="FFFFFF"/>
                </a:solidFill>
                <a:latin typeface="Trebuchet MS"/>
                <a:cs typeface="Trebuchet MS"/>
              </a:rPr>
              <a:t>о</a:t>
            </a:r>
            <a:r>
              <a:rPr sz="1000" spc="20" dirty="0">
                <a:solidFill>
                  <a:srgbClr val="FFFFFF"/>
                </a:solidFill>
                <a:latin typeface="Trebuchet MS"/>
                <a:cs typeface="Trebuchet MS"/>
              </a:rPr>
              <a:t>б</a:t>
            </a:r>
            <a:r>
              <a:rPr sz="1000" spc="10" dirty="0">
                <a:solidFill>
                  <a:srgbClr val="FFFFFF"/>
                </a:solidFill>
                <a:latin typeface="Trebuchet MS"/>
                <a:cs typeface="Trebuchet MS"/>
              </a:rPr>
              <a:t>н</a:t>
            </a:r>
            <a:r>
              <a:rPr sz="1000" spc="45" dirty="0">
                <a:solidFill>
                  <a:srgbClr val="FFFFFF"/>
                </a:solidFill>
                <a:latin typeface="Trebuchet MS"/>
                <a:cs typeface="Trebuchet MS"/>
              </a:rPr>
              <a:t>о</a:t>
            </a:r>
            <a:r>
              <a:rPr sz="1000" spc="10" dirty="0">
                <a:solidFill>
                  <a:srgbClr val="FFFFFF"/>
                </a:solidFill>
                <a:latin typeface="Trebuchet MS"/>
                <a:cs typeface="Trebuchet MS"/>
              </a:rPr>
              <a:t>е  </a:t>
            </a:r>
            <a:r>
              <a:rPr sz="1000" spc="30" dirty="0">
                <a:solidFill>
                  <a:srgbClr val="FFFFFF"/>
                </a:solidFill>
                <a:latin typeface="Trebuchet MS"/>
                <a:cs typeface="Trebuchet MS"/>
              </a:rPr>
              <a:t>знакомство</a:t>
            </a:r>
            <a:endParaRPr sz="1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000" spc="50" dirty="0">
                <a:solidFill>
                  <a:srgbClr val="FFFFFF"/>
                </a:solidFill>
                <a:latin typeface="Trebuchet MS"/>
                <a:cs typeface="Trebuchet MS"/>
              </a:rPr>
              <a:t>с</a:t>
            </a:r>
            <a:r>
              <a:rPr sz="100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Trebuchet MS"/>
                <a:cs typeface="Trebuchet MS"/>
              </a:rPr>
              <a:t>проф</a:t>
            </a:r>
            <a:r>
              <a:rPr sz="1000" spc="20" dirty="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sz="1000" spc="-15" dirty="0">
                <a:solidFill>
                  <a:srgbClr val="FFFFFF"/>
                </a:solidFill>
                <a:latin typeface="Trebuchet MS"/>
                <a:cs typeface="Trebuchet MS"/>
              </a:rPr>
              <a:t>л</a:t>
            </a:r>
            <a:r>
              <a:rPr sz="1000" spc="5" dirty="0">
                <a:solidFill>
                  <a:srgbClr val="FFFFFF"/>
                </a:solidFill>
                <a:latin typeface="Trebuchet MS"/>
                <a:cs typeface="Trebuchet MS"/>
              </a:rPr>
              <a:t>ь</a:t>
            </a:r>
            <a:r>
              <a:rPr sz="1000" dirty="0">
                <a:solidFill>
                  <a:srgbClr val="FFFFFF"/>
                </a:solidFill>
                <a:latin typeface="Trebuchet MS"/>
                <a:cs typeface="Trebuchet MS"/>
              </a:rPr>
              <a:t>н</a:t>
            </a:r>
            <a:r>
              <a:rPr sz="1000" spc="20" dirty="0">
                <a:solidFill>
                  <a:srgbClr val="FFFFFF"/>
                </a:solidFill>
                <a:latin typeface="Trebuchet MS"/>
                <a:cs typeface="Trebuchet MS"/>
              </a:rPr>
              <a:t>ы</a:t>
            </a:r>
            <a:r>
              <a:rPr sz="1000" spc="35" dirty="0">
                <a:solidFill>
                  <a:srgbClr val="FFFFFF"/>
                </a:solidFill>
                <a:latin typeface="Trebuchet MS"/>
                <a:cs typeface="Trebuchet MS"/>
              </a:rPr>
              <a:t>ми</a:t>
            </a:r>
            <a:endParaRPr sz="1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000" spc="10" dirty="0">
                <a:solidFill>
                  <a:srgbClr val="FFFFFF"/>
                </a:solidFill>
                <a:latin typeface="Trebuchet MS"/>
                <a:cs typeface="Trebuchet MS"/>
              </a:rPr>
              <a:t>учебными</a:t>
            </a:r>
            <a:r>
              <a:rPr sz="1000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15" dirty="0">
                <a:solidFill>
                  <a:srgbClr val="FFFFFF"/>
                </a:solidFill>
                <a:latin typeface="Trebuchet MS"/>
                <a:cs typeface="Trebuchet MS"/>
              </a:rPr>
              <a:t>заведениями.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13663" y="3679063"/>
            <a:ext cx="143129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419734">
              <a:lnSpc>
                <a:spcPct val="100000"/>
              </a:lnSpc>
              <a:spcBef>
                <a:spcPts val="95"/>
              </a:spcBef>
            </a:pPr>
            <a:r>
              <a:rPr sz="1000" spc="55" dirty="0">
                <a:solidFill>
                  <a:srgbClr val="FFFFFF"/>
                </a:solidFill>
                <a:latin typeface="Trebuchet MS"/>
                <a:cs typeface="Trebuchet MS"/>
              </a:rPr>
              <a:t>Пр</a:t>
            </a:r>
            <a:r>
              <a:rPr sz="1000" spc="45" dirty="0">
                <a:solidFill>
                  <a:srgbClr val="FFFFFF"/>
                </a:solidFill>
                <a:latin typeface="Trebuchet MS"/>
                <a:cs typeface="Trebuchet MS"/>
              </a:rPr>
              <a:t>о</a:t>
            </a:r>
            <a:r>
              <a:rPr sz="1000" spc="15" dirty="0">
                <a:solidFill>
                  <a:srgbClr val="FFFFFF"/>
                </a:solidFill>
                <a:latin typeface="Trebuchet MS"/>
                <a:cs typeface="Trebuchet MS"/>
              </a:rPr>
              <a:t>е</a:t>
            </a:r>
            <a:r>
              <a:rPr sz="1000" spc="-30" dirty="0">
                <a:solidFill>
                  <a:srgbClr val="FFFFFF"/>
                </a:solidFill>
                <a:latin typeface="Trebuchet MS"/>
                <a:cs typeface="Trebuchet MS"/>
              </a:rPr>
              <a:t>к</a:t>
            </a:r>
            <a:r>
              <a:rPr sz="1000" spc="10" dirty="0">
                <a:solidFill>
                  <a:srgbClr val="FFFFFF"/>
                </a:solidFill>
                <a:latin typeface="Trebuchet MS"/>
                <a:cs typeface="Trebuchet MS"/>
              </a:rPr>
              <a:t>т</a:t>
            </a:r>
            <a:r>
              <a:rPr sz="100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-70" dirty="0">
                <a:solidFill>
                  <a:srgbClr val="FFFFFF"/>
                </a:solidFill>
                <a:latin typeface="Trebuchet MS"/>
                <a:cs typeface="Trebuchet MS"/>
              </a:rPr>
              <a:t>«</a:t>
            </a:r>
            <a:r>
              <a:rPr sz="1000" spc="35" dirty="0">
                <a:solidFill>
                  <a:srgbClr val="FFFFFF"/>
                </a:solidFill>
                <a:latin typeface="Trebuchet MS"/>
                <a:cs typeface="Trebuchet MS"/>
              </a:rPr>
              <a:t>Перв</a:t>
            </a:r>
            <a:r>
              <a:rPr sz="1000" spc="20" dirty="0">
                <a:solidFill>
                  <a:srgbClr val="FFFFFF"/>
                </a:solidFill>
                <a:latin typeface="Trebuchet MS"/>
                <a:cs typeface="Trebuchet MS"/>
              </a:rPr>
              <a:t>ы</a:t>
            </a:r>
            <a:r>
              <a:rPr sz="1000" spc="10" dirty="0">
                <a:solidFill>
                  <a:srgbClr val="FFFFFF"/>
                </a:solidFill>
                <a:latin typeface="Trebuchet MS"/>
                <a:cs typeface="Trebuchet MS"/>
              </a:rPr>
              <a:t>е  </a:t>
            </a:r>
            <a:r>
              <a:rPr sz="1000" spc="20" dirty="0">
                <a:solidFill>
                  <a:srgbClr val="FFFFFF"/>
                </a:solidFill>
                <a:latin typeface="Trebuchet MS"/>
                <a:cs typeface="Trebuchet MS"/>
              </a:rPr>
              <a:t>в </a:t>
            </a:r>
            <a:r>
              <a:rPr sz="1000" spc="15" dirty="0">
                <a:solidFill>
                  <a:srgbClr val="FFFFFF"/>
                </a:solidFill>
                <a:latin typeface="Trebuchet MS"/>
                <a:cs typeface="Trebuchet MS"/>
              </a:rPr>
              <a:t>профессии» </a:t>
            </a:r>
            <a:r>
              <a:rPr sz="1000" spc="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15" dirty="0">
                <a:solidFill>
                  <a:srgbClr val="FFFFFF"/>
                </a:solidFill>
                <a:latin typeface="Trebuchet MS"/>
                <a:cs typeface="Trebuchet MS"/>
              </a:rPr>
              <a:t>делает</a:t>
            </a:r>
            <a:r>
              <a:rPr sz="100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10" dirty="0">
                <a:solidFill>
                  <a:srgbClr val="FFFFFF"/>
                </a:solidFill>
                <a:latin typeface="Trebuchet MS"/>
                <a:cs typeface="Trebuchet MS"/>
              </a:rPr>
              <a:t>акцент</a:t>
            </a:r>
            <a:endParaRPr sz="1000">
              <a:latin typeface="Trebuchet MS"/>
              <a:cs typeface="Trebuchet MS"/>
            </a:endParaRPr>
          </a:p>
          <a:p>
            <a:pPr marL="12700" marR="145415">
              <a:lnSpc>
                <a:spcPct val="100000"/>
              </a:lnSpc>
            </a:pPr>
            <a:r>
              <a:rPr sz="1000" dirty="0">
                <a:solidFill>
                  <a:srgbClr val="FFFFFF"/>
                </a:solidFill>
                <a:latin typeface="Trebuchet MS"/>
                <a:cs typeface="Trebuchet MS"/>
              </a:rPr>
              <a:t>н</a:t>
            </a:r>
            <a:r>
              <a:rPr sz="1000" spc="35" dirty="0">
                <a:solidFill>
                  <a:srgbClr val="FFFFFF"/>
                </a:solidFill>
                <a:latin typeface="Trebuchet MS"/>
                <a:cs typeface="Trebuchet MS"/>
              </a:rPr>
              <a:t>а</a:t>
            </a:r>
            <a:r>
              <a:rPr sz="100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Trebuchet MS"/>
                <a:cs typeface="Trebuchet MS"/>
              </a:rPr>
              <a:t>зн</a:t>
            </a:r>
            <a:r>
              <a:rPr sz="1000" dirty="0">
                <a:solidFill>
                  <a:srgbClr val="FFFFFF"/>
                </a:solidFill>
                <a:latin typeface="Trebuchet MS"/>
                <a:cs typeface="Trebuchet MS"/>
              </a:rPr>
              <a:t>а</a:t>
            </a:r>
            <a:r>
              <a:rPr sz="1000" spc="5" dirty="0">
                <a:solidFill>
                  <a:srgbClr val="FFFFFF"/>
                </a:solidFill>
                <a:latin typeface="Trebuchet MS"/>
                <a:cs typeface="Trebuchet MS"/>
              </a:rPr>
              <a:t>к</a:t>
            </a:r>
            <a:r>
              <a:rPr sz="1000" spc="45" dirty="0">
                <a:solidFill>
                  <a:srgbClr val="FFFFFF"/>
                </a:solidFill>
                <a:latin typeface="Trebuchet MS"/>
                <a:cs typeface="Trebuchet MS"/>
              </a:rPr>
              <a:t>о</a:t>
            </a:r>
            <a:r>
              <a:rPr sz="1000" spc="30" dirty="0">
                <a:solidFill>
                  <a:srgbClr val="FFFFFF"/>
                </a:solidFill>
                <a:latin typeface="Trebuchet MS"/>
                <a:cs typeface="Trebuchet MS"/>
              </a:rPr>
              <a:t>мств</a:t>
            </a:r>
            <a:r>
              <a:rPr sz="1000" spc="20" dirty="0">
                <a:solidFill>
                  <a:srgbClr val="FFFFFF"/>
                </a:solidFill>
                <a:latin typeface="Trebuchet MS"/>
                <a:cs typeface="Trebuchet MS"/>
              </a:rPr>
              <a:t>е</a:t>
            </a:r>
            <a:r>
              <a:rPr sz="100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20" dirty="0">
                <a:solidFill>
                  <a:srgbClr val="FFFFFF"/>
                </a:solidFill>
                <a:latin typeface="Trebuchet MS"/>
                <a:cs typeface="Trebuchet MS"/>
              </a:rPr>
              <a:t>д</a:t>
            </a:r>
            <a:r>
              <a:rPr sz="1000" spc="15" dirty="0">
                <a:solidFill>
                  <a:srgbClr val="FFFFFF"/>
                </a:solidFill>
                <a:latin typeface="Trebuchet MS"/>
                <a:cs typeface="Trebuchet MS"/>
              </a:rPr>
              <a:t>е</a:t>
            </a:r>
            <a:r>
              <a:rPr sz="1000" spc="10" dirty="0">
                <a:solidFill>
                  <a:srgbClr val="FFFFFF"/>
                </a:solidFill>
                <a:latin typeface="Trebuchet MS"/>
                <a:cs typeface="Trebuchet MS"/>
              </a:rPr>
              <a:t>т</a:t>
            </a:r>
            <a:r>
              <a:rPr sz="1000" spc="15" dirty="0">
                <a:solidFill>
                  <a:srgbClr val="FFFFFF"/>
                </a:solidFill>
                <a:latin typeface="Trebuchet MS"/>
                <a:cs typeface="Trebuchet MS"/>
              </a:rPr>
              <a:t>е</a:t>
            </a:r>
            <a:r>
              <a:rPr sz="1000" spc="10" dirty="0">
                <a:solidFill>
                  <a:srgbClr val="FFFFFF"/>
                </a:solidFill>
                <a:latin typeface="Trebuchet MS"/>
                <a:cs typeface="Trebuchet MS"/>
              </a:rPr>
              <a:t>й  </a:t>
            </a:r>
            <a:r>
              <a:rPr sz="1000" spc="50" dirty="0">
                <a:solidFill>
                  <a:srgbClr val="FFFFFF"/>
                </a:solidFill>
                <a:latin typeface="Trebuchet MS"/>
                <a:cs typeface="Trebuchet MS"/>
              </a:rPr>
              <a:t>с </a:t>
            </a:r>
            <a:r>
              <a:rPr sz="1000" spc="20" dirty="0">
                <a:solidFill>
                  <a:srgbClr val="FFFFFF"/>
                </a:solidFill>
                <a:latin typeface="Trebuchet MS"/>
                <a:cs typeface="Trebuchet MS"/>
              </a:rPr>
              <a:t>различными </a:t>
            </a:r>
            <a:r>
              <a:rPr sz="1000" spc="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Trebuchet MS"/>
                <a:cs typeface="Trebuchet MS"/>
              </a:rPr>
              <a:t>профессиями</a:t>
            </a:r>
            <a:endParaRPr sz="10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sz="1000" spc="20" dirty="0">
                <a:solidFill>
                  <a:srgbClr val="FFFFFF"/>
                </a:solidFill>
                <a:latin typeface="Trebuchet MS"/>
                <a:cs typeface="Trebuchet MS"/>
              </a:rPr>
              <a:t>в </a:t>
            </a:r>
            <a:r>
              <a:rPr sz="1000" dirty="0">
                <a:solidFill>
                  <a:srgbClr val="FFFFFF"/>
                </a:solidFill>
                <a:latin typeface="Trebuchet MS"/>
                <a:cs typeface="Trebuchet MS"/>
              </a:rPr>
              <a:t>ключевых </a:t>
            </a:r>
            <a:r>
              <a:rPr sz="10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20" dirty="0">
                <a:solidFill>
                  <a:srgbClr val="FFFFFF"/>
                </a:solidFill>
                <a:latin typeface="Trebuchet MS"/>
                <a:cs typeface="Trebuchet MS"/>
              </a:rPr>
              <a:t>организациях</a:t>
            </a:r>
            <a:r>
              <a:rPr sz="100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10" dirty="0">
                <a:solidFill>
                  <a:srgbClr val="FFFFFF"/>
                </a:solidFill>
                <a:latin typeface="Trebuchet MS"/>
                <a:cs typeface="Trebuchet MS"/>
              </a:rPr>
              <a:t>региона.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439280" y="2773171"/>
            <a:ext cx="303212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b="1" spc="95" dirty="0">
                <a:latin typeface="Tahoma"/>
                <a:cs typeface="Tahoma"/>
              </a:rPr>
              <a:t>2. </a:t>
            </a:r>
            <a:r>
              <a:rPr sz="900" spc="30" dirty="0">
                <a:latin typeface="Trebuchet MS"/>
                <a:cs typeface="Trebuchet MS"/>
              </a:rPr>
              <a:t>Замотивировать </a:t>
            </a:r>
            <a:r>
              <a:rPr sz="900" spc="10" dirty="0">
                <a:latin typeface="Trebuchet MS"/>
                <a:cs typeface="Trebuchet MS"/>
              </a:rPr>
              <a:t>участников Движения </a:t>
            </a:r>
            <a:r>
              <a:rPr sz="900" spc="30" dirty="0">
                <a:latin typeface="Trebuchet MS"/>
                <a:cs typeface="Trebuchet MS"/>
              </a:rPr>
              <a:t>осознанно </a:t>
            </a:r>
            <a:r>
              <a:rPr sz="900" spc="35" dirty="0">
                <a:latin typeface="Trebuchet MS"/>
                <a:cs typeface="Trebuchet MS"/>
              </a:rPr>
              <a:t> </a:t>
            </a:r>
            <a:r>
              <a:rPr sz="900" spc="20" dirty="0">
                <a:latin typeface="Trebuchet MS"/>
                <a:cs typeface="Trebuchet MS"/>
              </a:rPr>
              <a:t>п</a:t>
            </a:r>
            <a:r>
              <a:rPr sz="900" spc="25" dirty="0">
                <a:latin typeface="Trebuchet MS"/>
                <a:cs typeface="Trebuchet MS"/>
              </a:rPr>
              <a:t>ост</a:t>
            </a:r>
            <a:r>
              <a:rPr sz="900" spc="20" dirty="0">
                <a:latin typeface="Trebuchet MS"/>
                <a:cs typeface="Trebuchet MS"/>
              </a:rPr>
              <a:t>уп</a:t>
            </a:r>
            <a:r>
              <a:rPr sz="900" spc="25" dirty="0">
                <a:latin typeface="Trebuchet MS"/>
                <a:cs typeface="Trebuchet MS"/>
              </a:rPr>
              <a:t>а</a:t>
            </a:r>
            <a:r>
              <a:rPr sz="900" spc="5" dirty="0">
                <a:latin typeface="Trebuchet MS"/>
                <a:cs typeface="Trebuchet MS"/>
              </a:rPr>
              <a:t>ть</a:t>
            </a:r>
            <a:r>
              <a:rPr sz="900" spc="-30" dirty="0">
                <a:latin typeface="Trebuchet MS"/>
                <a:cs typeface="Trebuchet MS"/>
              </a:rPr>
              <a:t> </a:t>
            </a:r>
            <a:r>
              <a:rPr sz="900" spc="20" dirty="0">
                <a:latin typeface="Trebuchet MS"/>
                <a:cs typeface="Trebuchet MS"/>
              </a:rPr>
              <a:t>в</a:t>
            </a:r>
            <a:r>
              <a:rPr sz="900" spc="-65" dirty="0">
                <a:latin typeface="Trebuchet MS"/>
                <a:cs typeface="Trebuchet MS"/>
              </a:rPr>
              <a:t> </a:t>
            </a:r>
            <a:r>
              <a:rPr sz="900" spc="40" dirty="0">
                <a:latin typeface="Trebuchet MS"/>
                <a:cs typeface="Trebuchet MS"/>
              </a:rPr>
              <a:t>о</a:t>
            </a:r>
            <a:r>
              <a:rPr sz="900" spc="35" dirty="0">
                <a:latin typeface="Trebuchet MS"/>
                <a:cs typeface="Trebuchet MS"/>
              </a:rPr>
              <a:t>бр</a:t>
            </a:r>
            <a:r>
              <a:rPr sz="900" spc="25" dirty="0">
                <a:latin typeface="Trebuchet MS"/>
                <a:cs typeface="Trebuchet MS"/>
              </a:rPr>
              <a:t>а</a:t>
            </a:r>
            <a:r>
              <a:rPr sz="900" spc="50" dirty="0">
                <a:latin typeface="Trebuchet MS"/>
                <a:cs typeface="Trebuchet MS"/>
              </a:rPr>
              <a:t>зо</a:t>
            </a:r>
            <a:r>
              <a:rPr sz="900" spc="10" dirty="0">
                <a:latin typeface="Trebuchet MS"/>
                <a:cs typeface="Trebuchet MS"/>
              </a:rPr>
              <a:t>в</a:t>
            </a:r>
            <a:r>
              <a:rPr sz="900" spc="25" dirty="0">
                <a:latin typeface="Trebuchet MS"/>
                <a:cs typeface="Trebuchet MS"/>
              </a:rPr>
              <a:t>а</a:t>
            </a:r>
            <a:r>
              <a:rPr sz="900" spc="15" dirty="0">
                <a:latin typeface="Trebuchet MS"/>
                <a:cs typeface="Trebuchet MS"/>
              </a:rPr>
              <a:t>те</a:t>
            </a:r>
            <a:r>
              <a:rPr sz="900" dirty="0">
                <a:latin typeface="Trebuchet MS"/>
                <a:cs typeface="Trebuchet MS"/>
              </a:rPr>
              <a:t>л</a:t>
            </a:r>
            <a:r>
              <a:rPr sz="900" spc="5" dirty="0">
                <a:latin typeface="Trebuchet MS"/>
                <a:cs typeface="Trebuchet MS"/>
              </a:rPr>
              <a:t>ь</a:t>
            </a:r>
            <a:r>
              <a:rPr sz="900" spc="15" dirty="0">
                <a:latin typeface="Trebuchet MS"/>
                <a:cs typeface="Trebuchet MS"/>
              </a:rPr>
              <a:t>н</a:t>
            </a:r>
            <a:r>
              <a:rPr sz="900" spc="25" dirty="0">
                <a:latin typeface="Trebuchet MS"/>
                <a:cs typeface="Trebuchet MS"/>
              </a:rPr>
              <a:t>ы</a:t>
            </a:r>
            <a:r>
              <a:rPr sz="900" spc="20" dirty="0">
                <a:latin typeface="Trebuchet MS"/>
                <a:cs typeface="Trebuchet MS"/>
              </a:rPr>
              <a:t>е</a:t>
            </a:r>
            <a:r>
              <a:rPr sz="900" spc="-55" dirty="0">
                <a:latin typeface="Trebuchet MS"/>
                <a:cs typeface="Trebuchet MS"/>
              </a:rPr>
              <a:t> </a:t>
            </a:r>
            <a:r>
              <a:rPr sz="900" spc="35" dirty="0">
                <a:latin typeface="Trebuchet MS"/>
                <a:cs typeface="Trebuchet MS"/>
              </a:rPr>
              <a:t>ор</a:t>
            </a:r>
            <a:r>
              <a:rPr sz="900" spc="-15" dirty="0">
                <a:latin typeface="Trebuchet MS"/>
                <a:cs typeface="Trebuchet MS"/>
              </a:rPr>
              <a:t>г</a:t>
            </a:r>
            <a:r>
              <a:rPr sz="900" spc="25" dirty="0">
                <a:latin typeface="Trebuchet MS"/>
                <a:cs typeface="Trebuchet MS"/>
              </a:rPr>
              <a:t>а</a:t>
            </a:r>
            <a:r>
              <a:rPr sz="900" spc="15" dirty="0">
                <a:latin typeface="Trebuchet MS"/>
                <a:cs typeface="Trebuchet MS"/>
              </a:rPr>
              <a:t>н</a:t>
            </a:r>
            <a:r>
              <a:rPr sz="900" spc="20" dirty="0">
                <a:latin typeface="Trebuchet MS"/>
                <a:cs typeface="Trebuchet MS"/>
              </a:rPr>
              <a:t>и</a:t>
            </a:r>
            <a:r>
              <a:rPr sz="900" spc="40" dirty="0">
                <a:latin typeface="Trebuchet MS"/>
                <a:cs typeface="Trebuchet MS"/>
              </a:rPr>
              <a:t>зац</a:t>
            </a:r>
            <a:r>
              <a:rPr sz="900" spc="20" dirty="0">
                <a:latin typeface="Trebuchet MS"/>
                <a:cs typeface="Trebuchet MS"/>
              </a:rPr>
              <a:t>ии</a:t>
            </a:r>
            <a:r>
              <a:rPr sz="900" spc="-65" dirty="0">
                <a:latin typeface="Trebuchet MS"/>
                <a:cs typeface="Trebuchet MS"/>
              </a:rPr>
              <a:t> </a:t>
            </a:r>
            <a:r>
              <a:rPr sz="900" spc="20" dirty="0">
                <a:latin typeface="Trebuchet MS"/>
                <a:cs typeface="Trebuchet MS"/>
              </a:rPr>
              <a:t>и</a:t>
            </a:r>
            <a:r>
              <a:rPr sz="900" spc="-65" dirty="0">
                <a:latin typeface="Trebuchet MS"/>
                <a:cs typeface="Trebuchet MS"/>
              </a:rPr>
              <a:t> </a:t>
            </a:r>
            <a:r>
              <a:rPr sz="900" spc="20" dirty="0">
                <a:latin typeface="Trebuchet MS"/>
                <a:cs typeface="Trebuchet MS"/>
              </a:rPr>
              <a:t>п</a:t>
            </a:r>
            <a:r>
              <a:rPr sz="900" spc="10" dirty="0">
                <a:latin typeface="Trebuchet MS"/>
                <a:cs typeface="Trebuchet MS"/>
              </a:rPr>
              <a:t>ол</a:t>
            </a:r>
            <a:r>
              <a:rPr sz="900" spc="5" dirty="0">
                <a:latin typeface="Trebuchet MS"/>
                <a:cs typeface="Trebuchet MS"/>
              </a:rPr>
              <a:t>уч</a:t>
            </a:r>
            <a:r>
              <a:rPr sz="900" spc="-5" dirty="0">
                <a:latin typeface="Trebuchet MS"/>
                <a:cs typeface="Trebuchet MS"/>
              </a:rPr>
              <a:t>а</a:t>
            </a:r>
            <a:r>
              <a:rPr sz="900" spc="5" dirty="0">
                <a:latin typeface="Trebuchet MS"/>
                <a:cs typeface="Trebuchet MS"/>
              </a:rPr>
              <a:t>ть  </a:t>
            </a:r>
            <a:r>
              <a:rPr sz="900" spc="25" dirty="0">
                <a:latin typeface="Trebuchet MS"/>
                <a:cs typeface="Trebuchet MS"/>
              </a:rPr>
              <a:t>а</a:t>
            </a:r>
            <a:r>
              <a:rPr sz="900" spc="-25" dirty="0">
                <a:latin typeface="Trebuchet MS"/>
                <a:cs typeface="Trebuchet MS"/>
              </a:rPr>
              <a:t>к</a:t>
            </a:r>
            <a:r>
              <a:rPr sz="900" spc="5" dirty="0">
                <a:latin typeface="Trebuchet MS"/>
                <a:cs typeface="Trebuchet MS"/>
              </a:rPr>
              <a:t>т</a:t>
            </a:r>
            <a:r>
              <a:rPr sz="900" dirty="0">
                <a:latin typeface="Trebuchet MS"/>
                <a:cs typeface="Trebuchet MS"/>
              </a:rPr>
              <a:t>у</a:t>
            </a:r>
            <a:r>
              <a:rPr sz="900" spc="25" dirty="0">
                <a:latin typeface="Trebuchet MS"/>
                <a:cs typeface="Trebuchet MS"/>
              </a:rPr>
              <a:t>а</a:t>
            </a:r>
            <a:r>
              <a:rPr sz="900" dirty="0">
                <a:latin typeface="Trebuchet MS"/>
                <a:cs typeface="Trebuchet MS"/>
              </a:rPr>
              <a:t>л</a:t>
            </a:r>
            <a:r>
              <a:rPr sz="900" spc="5" dirty="0">
                <a:latin typeface="Trebuchet MS"/>
                <a:cs typeface="Trebuchet MS"/>
              </a:rPr>
              <a:t>ь</a:t>
            </a:r>
            <a:r>
              <a:rPr sz="900" spc="15" dirty="0">
                <a:latin typeface="Trebuchet MS"/>
                <a:cs typeface="Trebuchet MS"/>
              </a:rPr>
              <a:t>н</a:t>
            </a:r>
            <a:r>
              <a:rPr sz="900" spc="25" dirty="0">
                <a:latin typeface="Trebuchet MS"/>
                <a:cs typeface="Trebuchet MS"/>
              </a:rPr>
              <a:t>ы</a:t>
            </a:r>
            <a:r>
              <a:rPr sz="900" spc="20" dirty="0">
                <a:latin typeface="Trebuchet MS"/>
                <a:cs typeface="Trebuchet MS"/>
              </a:rPr>
              <a:t>е</a:t>
            </a:r>
            <a:r>
              <a:rPr sz="900" spc="-65" dirty="0">
                <a:latin typeface="Trebuchet MS"/>
                <a:cs typeface="Trebuchet MS"/>
              </a:rPr>
              <a:t> </a:t>
            </a:r>
            <a:r>
              <a:rPr sz="900" spc="10" dirty="0">
                <a:latin typeface="Trebuchet MS"/>
                <a:cs typeface="Trebuchet MS"/>
              </a:rPr>
              <a:t>для</a:t>
            </a:r>
            <a:r>
              <a:rPr sz="900" spc="-70" dirty="0">
                <a:latin typeface="Trebuchet MS"/>
                <a:cs typeface="Trebuchet MS"/>
              </a:rPr>
              <a:t> </a:t>
            </a:r>
            <a:r>
              <a:rPr sz="900" spc="35" dirty="0">
                <a:latin typeface="Trebuchet MS"/>
                <a:cs typeface="Trebuchet MS"/>
              </a:rPr>
              <a:t>р</a:t>
            </a:r>
            <a:r>
              <a:rPr sz="900" spc="20" dirty="0">
                <a:latin typeface="Trebuchet MS"/>
                <a:cs typeface="Trebuchet MS"/>
              </a:rPr>
              <a:t>е</a:t>
            </a:r>
            <a:r>
              <a:rPr sz="900" spc="-15" dirty="0">
                <a:latin typeface="Trebuchet MS"/>
                <a:cs typeface="Trebuchet MS"/>
              </a:rPr>
              <a:t>г</a:t>
            </a:r>
            <a:r>
              <a:rPr sz="900" spc="20" dirty="0">
                <a:latin typeface="Trebuchet MS"/>
                <a:cs typeface="Trebuchet MS"/>
              </a:rPr>
              <a:t>и</a:t>
            </a:r>
            <a:r>
              <a:rPr sz="900" spc="30" dirty="0">
                <a:latin typeface="Trebuchet MS"/>
                <a:cs typeface="Trebuchet MS"/>
              </a:rPr>
              <a:t>она</a:t>
            </a:r>
            <a:r>
              <a:rPr sz="900" spc="-70" dirty="0">
                <a:latin typeface="Trebuchet MS"/>
                <a:cs typeface="Trebuchet MS"/>
              </a:rPr>
              <a:t> </a:t>
            </a:r>
            <a:r>
              <a:rPr sz="900" spc="20" dirty="0">
                <a:latin typeface="Trebuchet MS"/>
                <a:cs typeface="Trebuchet MS"/>
              </a:rPr>
              <a:t>п</a:t>
            </a:r>
            <a:r>
              <a:rPr sz="900" spc="35" dirty="0">
                <a:latin typeface="Trebuchet MS"/>
                <a:cs typeface="Trebuchet MS"/>
              </a:rPr>
              <a:t>р</a:t>
            </a:r>
            <a:r>
              <a:rPr sz="900" spc="20" dirty="0">
                <a:latin typeface="Trebuchet MS"/>
                <a:cs typeface="Trebuchet MS"/>
              </a:rPr>
              <a:t>о</a:t>
            </a:r>
            <a:r>
              <a:rPr sz="900" spc="40" dirty="0">
                <a:latin typeface="Trebuchet MS"/>
                <a:cs typeface="Trebuchet MS"/>
              </a:rPr>
              <a:t>ф</a:t>
            </a:r>
            <a:r>
              <a:rPr sz="900" spc="20" dirty="0">
                <a:latin typeface="Trebuchet MS"/>
                <a:cs typeface="Trebuchet MS"/>
              </a:rPr>
              <a:t>е</a:t>
            </a:r>
            <a:r>
              <a:rPr sz="900" spc="30" dirty="0">
                <a:latin typeface="Trebuchet MS"/>
                <a:cs typeface="Trebuchet MS"/>
              </a:rPr>
              <a:t>сси</a:t>
            </a:r>
            <a:r>
              <a:rPr sz="900" spc="40" dirty="0">
                <a:latin typeface="Trebuchet MS"/>
                <a:cs typeface="Trebuchet MS"/>
              </a:rPr>
              <a:t>и</a:t>
            </a:r>
            <a:r>
              <a:rPr sz="900" spc="-55" dirty="0">
                <a:latin typeface="Trebuchet MS"/>
                <a:cs typeface="Trebuchet MS"/>
              </a:rPr>
              <a:t>.</a:t>
            </a:r>
            <a:r>
              <a:rPr sz="900" spc="-85" dirty="0">
                <a:latin typeface="Trebuchet MS"/>
                <a:cs typeface="Trebuchet MS"/>
              </a:rPr>
              <a:t> </a:t>
            </a:r>
            <a:r>
              <a:rPr sz="900" spc="60" dirty="0">
                <a:latin typeface="Trebuchet MS"/>
                <a:cs typeface="Trebuchet MS"/>
              </a:rPr>
              <a:t>П</a:t>
            </a:r>
            <a:r>
              <a:rPr sz="900" spc="50" dirty="0">
                <a:latin typeface="Trebuchet MS"/>
                <a:cs typeface="Trebuchet MS"/>
              </a:rPr>
              <a:t>омощ</a:t>
            </a:r>
            <a:r>
              <a:rPr sz="900" spc="5" dirty="0">
                <a:latin typeface="Trebuchet MS"/>
                <a:cs typeface="Trebuchet MS"/>
              </a:rPr>
              <a:t>ь</a:t>
            </a:r>
            <a:r>
              <a:rPr sz="900" spc="-65" dirty="0">
                <a:latin typeface="Trebuchet MS"/>
                <a:cs typeface="Trebuchet MS"/>
              </a:rPr>
              <a:t> </a:t>
            </a:r>
            <a:r>
              <a:rPr sz="900" spc="20" dirty="0">
                <a:latin typeface="Trebuchet MS"/>
                <a:cs typeface="Trebuchet MS"/>
              </a:rPr>
              <a:t>в</a:t>
            </a:r>
            <a:r>
              <a:rPr sz="900" spc="-65" dirty="0">
                <a:latin typeface="Trebuchet MS"/>
                <a:cs typeface="Trebuchet MS"/>
              </a:rPr>
              <a:t> </a:t>
            </a:r>
            <a:r>
              <a:rPr sz="900" spc="10" dirty="0">
                <a:latin typeface="Trebuchet MS"/>
                <a:cs typeface="Trebuchet MS"/>
              </a:rPr>
              <a:t>в</a:t>
            </a:r>
            <a:r>
              <a:rPr sz="900" spc="25" dirty="0">
                <a:latin typeface="Trebuchet MS"/>
                <a:cs typeface="Trebuchet MS"/>
              </a:rPr>
              <a:t>ы</a:t>
            </a:r>
            <a:r>
              <a:rPr sz="900" spc="30" dirty="0">
                <a:latin typeface="Trebuchet MS"/>
                <a:cs typeface="Trebuchet MS"/>
              </a:rPr>
              <a:t>б</a:t>
            </a:r>
            <a:r>
              <a:rPr sz="900" spc="35" dirty="0">
                <a:latin typeface="Trebuchet MS"/>
                <a:cs typeface="Trebuchet MS"/>
              </a:rPr>
              <a:t>ор</a:t>
            </a:r>
            <a:r>
              <a:rPr sz="900" spc="10" dirty="0">
                <a:latin typeface="Trebuchet MS"/>
                <a:cs typeface="Trebuchet MS"/>
              </a:rPr>
              <a:t>е  </a:t>
            </a:r>
            <a:r>
              <a:rPr sz="900" spc="20" dirty="0">
                <a:latin typeface="Trebuchet MS"/>
                <a:cs typeface="Trebuchet MS"/>
              </a:rPr>
              <a:t>п</a:t>
            </a:r>
            <a:r>
              <a:rPr sz="900" spc="15" dirty="0">
                <a:latin typeface="Trebuchet MS"/>
                <a:cs typeface="Trebuchet MS"/>
              </a:rPr>
              <a:t>од</a:t>
            </a:r>
            <a:r>
              <a:rPr sz="900" dirty="0">
                <a:latin typeface="Trebuchet MS"/>
                <a:cs typeface="Trebuchet MS"/>
              </a:rPr>
              <a:t>х</a:t>
            </a:r>
            <a:r>
              <a:rPr sz="900" spc="35" dirty="0">
                <a:latin typeface="Trebuchet MS"/>
                <a:cs typeface="Trebuchet MS"/>
              </a:rPr>
              <a:t>одящ</a:t>
            </a:r>
            <a:r>
              <a:rPr sz="900" spc="20" dirty="0">
                <a:latin typeface="Trebuchet MS"/>
                <a:cs typeface="Trebuchet MS"/>
              </a:rPr>
              <a:t>ей</a:t>
            </a:r>
            <a:r>
              <a:rPr sz="900" spc="-65" dirty="0">
                <a:latin typeface="Trebuchet MS"/>
                <a:cs typeface="Trebuchet MS"/>
              </a:rPr>
              <a:t> </a:t>
            </a:r>
            <a:r>
              <a:rPr sz="900" spc="40" dirty="0">
                <a:latin typeface="Trebuchet MS"/>
                <a:cs typeface="Trebuchet MS"/>
              </a:rPr>
              <a:t>о</a:t>
            </a:r>
            <a:r>
              <a:rPr sz="900" spc="35" dirty="0">
                <a:latin typeface="Trebuchet MS"/>
                <a:cs typeface="Trebuchet MS"/>
              </a:rPr>
              <a:t>бр</a:t>
            </a:r>
            <a:r>
              <a:rPr sz="900" spc="25" dirty="0">
                <a:latin typeface="Trebuchet MS"/>
                <a:cs typeface="Trebuchet MS"/>
              </a:rPr>
              <a:t>а</a:t>
            </a:r>
            <a:r>
              <a:rPr sz="900" spc="50" dirty="0">
                <a:latin typeface="Trebuchet MS"/>
                <a:cs typeface="Trebuchet MS"/>
              </a:rPr>
              <a:t>зо</a:t>
            </a:r>
            <a:r>
              <a:rPr sz="900" spc="10" dirty="0">
                <a:latin typeface="Trebuchet MS"/>
                <a:cs typeface="Trebuchet MS"/>
              </a:rPr>
              <a:t>в</a:t>
            </a:r>
            <a:r>
              <a:rPr sz="900" spc="25" dirty="0">
                <a:latin typeface="Trebuchet MS"/>
                <a:cs typeface="Trebuchet MS"/>
              </a:rPr>
              <a:t>а</a:t>
            </a:r>
            <a:r>
              <a:rPr sz="900" spc="15" dirty="0">
                <a:latin typeface="Trebuchet MS"/>
                <a:cs typeface="Trebuchet MS"/>
              </a:rPr>
              <a:t>те</a:t>
            </a:r>
            <a:r>
              <a:rPr sz="900" dirty="0">
                <a:latin typeface="Trebuchet MS"/>
                <a:cs typeface="Trebuchet MS"/>
              </a:rPr>
              <a:t>л</a:t>
            </a:r>
            <a:r>
              <a:rPr sz="900" spc="5" dirty="0">
                <a:latin typeface="Trebuchet MS"/>
                <a:cs typeface="Trebuchet MS"/>
              </a:rPr>
              <a:t>ь</a:t>
            </a:r>
            <a:r>
              <a:rPr sz="900" spc="25" dirty="0">
                <a:latin typeface="Trebuchet MS"/>
                <a:cs typeface="Trebuchet MS"/>
              </a:rPr>
              <a:t>ной</a:t>
            </a:r>
            <a:r>
              <a:rPr sz="900" spc="-50" dirty="0">
                <a:latin typeface="Trebuchet MS"/>
                <a:cs typeface="Trebuchet MS"/>
              </a:rPr>
              <a:t> </a:t>
            </a:r>
            <a:r>
              <a:rPr sz="900" spc="35" dirty="0">
                <a:latin typeface="Trebuchet MS"/>
                <a:cs typeface="Trebuchet MS"/>
              </a:rPr>
              <a:t>ор</a:t>
            </a:r>
            <a:r>
              <a:rPr sz="900" spc="-15" dirty="0">
                <a:latin typeface="Trebuchet MS"/>
                <a:cs typeface="Trebuchet MS"/>
              </a:rPr>
              <a:t>г</a:t>
            </a:r>
            <a:r>
              <a:rPr sz="900" spc="25" dirty="0">
                <a:latin typeface="Trebuchet MS"/>
                <a:cs typeface="Trebuchet MS"/>
              </a:rPr>
              <a:t>а</a:t>
            </a:r>
            <a:r>
              <a:rPr sz="900" spc="15" dirty="0">
                <a:latin typeface="Trebuchet MS"/>
                <a:cs typeface="Trebuchet MS"/>
              </a:rPr>
              <a:t>н</a:t>
            </a:r>
            <a:r>
              <a:rPr sz="900" spc="20" dirty="0">
                <a:latin typeface="Trebuchet MS"/>
                <a:cs typeface="Trebuchet MS"/>
              </a:rPr>
              <a:t>и</a:t>
            </a:r>
            <a:r>
              <a:rPr sz="900" spc="40" dirty="0">
                <a:latin typeface="Trebuchet MS"/>
                <a:cs typeface="Trebuchet MS"/>
              </a:rPr>
              <a:t>зац</a:t>
            </a:r>
            <a:r>
              <a:rPr sz="900" spc="20" dirty="0">
                <a:latin typeface="Trebuchet MS"/>
                <a:cs typeface="Trebuchet MS"/>
              </a:rPr>
              <a:t>ии</a:t>
            </a:r>
            <a:r>
              <a:rPr sz="900" spc="-55" dirty="0">
                <a:latin typeface="Trebuchet MS"/>
                <a:cs typeface="Trebuchet MS"/>
              </a:rPr>
              <a:t>.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631185" y="2785998"/>
            <a:ext cx="290004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b="1" spc="95" dirty="0">
                <a:latin typeface="Tahoma"/>
                <a:cs typeface="Tahoma"/>
              </a:rPr>
              <a:t>1. </a:t>
            </a:r>
            <a:r>
              <a:rPr sz="900" spc="25" dirty="0">
                <a:latin typeface="Trebuchet MS"/>
                <a:cs typeface="Trebuchet MS"/>
              </a:rPr>
              <a:t>Познакомить </a:t>
            </a:r>
            <a:r>
              <a:rPr sz="900" spc="45" dirty="0">
                <a:latin typeface="Trebuchet MS"/>
                <a:cs typeface="Trebuchet MS"/>
              </a:rPr>
              <a:t>с </a:t>
            </a:r>
            <a:r>
              <a:rPr sz="900" spc="10" dirty="0">
                <a:latin typeface="Trebuchet MS"/>
                <a:cs typeface="Trebuchet MS"/>
              </a:rPr>
              <a:t>актуальными для </a:t>
            </a:r>
            <a:r>
              <a:rPr sz="900" spc="20" dirty="0">
                <a:latin typeface="Trebuchet MS"/>
                <a:cs typeface="Trebuchet MS"/>
              </a:rPr>
              <a:t>региона </a:t>
            </a:r>
            <a:r>
              <a:rPr sz="900" spc="25" dirty="0">
                <a:latin typeface="Trebuchet MS"/>
                <a:cs typeface="Trebuchet MS"/>
              </a:rPr>
              <a:t> </a:t>
            </a:r>
            <a:r>
              <a:rPr sz="900" spc="20" dirty="0">
                <a:latin typeface="Trebuchet MS"/>
                <a:cs typeface="Trebuchet MS"/>
              </a:rPr>
              <a:t>профессиями.</a:t>
            </a:r>
            <a:r>
              <a:rPr sz="900" spc="-85" dirty="0">
                <a:latin typeface="Trebuchet MS"/>
                <a:cs typeface="Trebuchet MS"/>
              </a:rPr>
              <a:t> </a:t>
            </a:r>
            <a:r>
              <a:rPr sz="900" spc="20" dirty="0">
                <a:latin typeface="Trebuchet MS"/>
                <a:cs typeface="Trebuchet MS"/>
              </a:rPr>
              <a:t>Дать</a:t>
            </a:r>
            <a:r>
              <a:rPr sz="900" spc="-50" dirty="0">
                <a:latin typeface="Trebuchet MS"/>
                <a:cs typeface="Trebuchet MS"/>
              </a:rPr>
              <a:t> </a:t>
            </a:r>
            <a:r>
              <a:rPr sz="900" spc="25" dirty="0">
                <a:latin typeface="Trebuchet MS"/>
                <a:cs typeface="Trebuchet MS"/>
              </a:rPr>
              <a:t>понимание</a:t>
            </a:r>
            <a:r>
              <a:rPr sz="900" spc="-50" dirty="0">
                <a:latin typeface="Trebuchet MS"/>
                <a:cs typeface="Trebuchet MS"/>
              </a:rPr>
              <a:t> </a:t>
            </a:r>
            <a:r>
              <a:rPr sz="900" spc="5" dirty="0">
                <a:latin typeface="Trebuchet MS"/>
                <a:cs typeface="Trebuchet MS"/>
              </a:rPr>
              <a:t>участнику</a:t>
            </a:r>
            <a:r>
              <a:rPr sz="900" spc="-40" dirty="0">
                <a:latin typeface="Trebuchet MS"/>
                <a:cs typeface="Trebuchet MS"/>
              </a:rPr>
              <a:t> </a:t>
            </a:r>
            <a:r>
              <a:rPr sz="900" spc="10" dirty="0">
                <a:latin typeface="Trebuchet MS"/>
                <a:cs typeface="Trebuchet MS"/>
              </a:rPr>
              <a:t>Движения </a:t>
            </a:r>
            <a:r>
              <a:rPr sz="900" spc="-260" dirty="0">
                <a:latin typeface="Trebuchet MS"/>
                <a:cs typeface="Trebuchet MS"/>
              </a:rPr>
              <a:t> </a:t>
            </a:r>
            <a:r>
              <a:rPr sz="900" spc="60" dirty="0">
                <a:latin typeface="Trebuchet MS"/>
                <a:cs typeface="Trebuchet MS"/>
              </a:rPr>
              <a:t>П</a:t>
            </a:r>
            <a:r>
              <a:rPr sz="900" spc="20" dirty="0">
                <a:latin typeface="Trebuchet MS"/>
                <a:cs typeface="Trebuchet MS"/>
              </a:rPr>
              <a:t>е</a:t>
            </a:r>
            <a:r>
              <a:rPr sz="900" spc="35" dirty="0">
                <a:latin typeface="Trebuchet MS"/>
                <a:cs typeface="Trebuchet MS"/>
              </a:rPr>
              <a:t>р</a:t>
            </a:r>
            <a:r>
              <a:rPr sz="900" spc="10" dirty="0">
                <a:latin typeface="Trebuchet MS"/>
                <a:cs typeface="Trebuchet MS"/>
              </a:rPr>
              <a:t>в</a:t>
            </a:r>
            <a:r>
              <a:rPr sz="900" spc="25" dirty="0">
                <a:latin typeface="Trebuchet MS"/>
                <a:cs typeface="Trebuchet MS"/>
              </a:rPr>
              <a:t>ы</a:t>
            </a:r>
            <a:r>
              <a:rPr sz="900" spc="-25" dirty="0">
                <a:latin typeface="Trebuchet MS"/>
                <a:cs typeface="Trebuchet MS"/>
              </a:rPr>
              <a:t>х</a:t>
            </a:r>
            <a:r>
              <a:rPr sz="900" spc="-60" dirty="0">
                <a:latin typeface="Trebuchet MS"/>
                <a:cs typeface="Trebuchet MS"/>
              </a:rPr>
              <a:t> </a:t>
            </a:r>
            <a:r>
              <a:rPr sz="900" spc="40" dirty="0">
                <a:latin typeface="Trebuchet MS"/>
                <a:cs typeface="Trebuchet MS"/>
              </a:rPr>
              <a:t>о</a:t>
            </a:r>
            <a:r>
              <a:rPr sz="900" spc="-70" dirty="0">
                <a:latin typeface="Trebuchet MS"/>
                <a:cs typeface="Trebuchet MS"/>
              </a:rPr>
              <a:t> </a:t>
            </a:r>
            <a:r>
              <a:rPr sz="900" spc="10" dirty="0">
                <a:latin typeface="Trebuchet MS"/>
                <a:cs typeface="Trebuchet MS"/>
              </a:rPr>
              <a:t>том,</a:t>
            </a:r>
            <a:r>
              <a:rPr sz="900" spc="-60" dirty="0">
                <a:latin typeface="Trebuchet MS"/>
                <a:cs typeface="Trebuchet MS"/>
              </a:rPr>
              <a:t> </a:t>
            </a:r>
            <a:r>
              <a:rPr sz="900" spc="-25" dirty="0">
                <a:latin typeface="Trebuchet MS"/>
                <a:cs typeface="Trebuchet MS"/>
              </a:rPr>
              <a:t>к</a:t>
            </a:r>
            <a:r>
              <a:rPr sz="900" spc="25" dirty="0">
                <a:latin typeface="Trebuchet MS"/>
                <a:cs typeface="Trebuchet MS"/>
              </a:rPr>
              <a:t>а</a:t>
            </a:r>
            <a:r>
              <a:rPr sz="900" spc="-25" dirty="0">
                <a:latin typeface="Trebuchet MS"/>
                <a:cs typeface="Trebuchet MS"/>
              </a:rPr>
              <a:t>к</a:t>
            </a:r>
            <a:r>
              <a:rPr sz="900" spc="-65" dirty="0">
                <a:latin typeface="Trebuchet MS"/>
                <a:cs typeface="Trebuchet MS"/>
              </a:rPr>
              <a:t> </a:t>
            </a:r>
            <a:r>
              <a:rPr sz="900" spc="20" dirty="0">
                <a:latin typeface="Trebuchet MS"/>
                <a:cs typeface="Trebuchet MS"/>
              </a:rPr>
              <a:t>п</a:t>
            </a:r>
            <a:r>
              <a:rPr sz="900" spc="35" dirty="0">
                <a:latin typeface="Trebuchet MS"/>
                <a:cs typeface="Trebuchet MS"/>
              </a:rPr>
              <a:t>р</a:t>
            </a:r>
            <a:r>
              <a:rPr sz="900" spc="10" dirty="0">
                <a:latin typeface="Trebuchet MS"/>
                <a:cs typeface="Trebuchet MS"/>
              </a:rPr>
              <a:t>о</a:t>
            </a:r>
            <a:r>
              <a:rPr sz="900" spc="5" dirty="0">
                <a:latin typeface="Trebuchet MS"/>
                <a:cs typeface="Trebuchet MS"/>
              </a:rPr>
              <a:t>х</a:t>
            </a:r>
            <a:r>
              <a:rPr sz="900" spc="20" dirty="0">
                <a:latin typeface="Trebuchet MS"/>
                <a:cs typeface="Trebuchet MS"/>
              </a:rPr>
              <a:t>одит</a:t>
            </a:r>
            <a:r>
              <a:rPr sz="900" spc="-55" dirty="0">
                <a:latin typeface="Trebuchet MS"/>
                <a:cs typeface="Trebuchet MS"/>
              </a:rPr>
              <a:t> </a:t>
            </a:r>
            <a:r>
              <a:rPr sz="900" spc="35" dirty="0">
                <a:latin typeface="Trebuchet MS"/>
                <a:cs typeface="Trebuchet MS"/>
              </a:rPr>
              <a:t>р</a:t>
            </a:r>
            <a:r>
              <a:rPr sz="900" spc="25" dirty="0">
                <a:latin typeface="Trebuchet MS"/>
                <a:cs typeface="Trebuchet MS"/>
              </a:rPr>
              <a:t>а</a:t>
            </a:r>
            <a:r>
              <a:rPr sz="900" spc="30" dirty="0">
                <a:latin typeface="Trebuchet MS"/>
                <a:cs typeface="Trebuchet MS"/>
              </a:rPr>
              <a:t>б</a:t>
            </a:r>
            <a:r>
              <a:rPr sz="900" spc="10" dirty="0">
                <a:latin typeface="Trebuchet MS"/>
                <a:cs typeface="Trebuchet MS"/>
              </a:rPr>
              <a:t>очи</a:t>
            </a:r>
            <a:r>
              <a:rPr sz="900" spc="20" dirty="0">
                <a:latin typeface="Trebuchet MS"/>
                <a:cs typeface="Trebuchet MS"/>
              </a:rPr>
              <a:t>й</a:t>
            </a:r>
            <a:r>
              <a:rPr sz="900" spc="-45" dirty="0">
                <a:latin typeface="Trebuchet MS"/>
                <a:cs typeface="Trebuchet MS"/>
              </a:rPr>
              <a:t> </a:t>
            </a:r>
            <a:r>
              <a:rPr sz="900" spc="10" dirty="0">
                <a:latin typeface="Trebuchet MS"/>
                <a:cs typeface="Trebuchet MS"/>
              </a:rPr>
              <a:t>день  </a:t>
            </a:r>
            <a:r>
              <a:rPr sz="900" spc="15" dirty="0">
                <a:latin typeface="Trebuchet MS"/>
                <a:cs typeface="Trebuchet MS"/>
              </a:rPr>
              <a:t>специалиста. </a:t>
            </a:r>
            <a:r>
              <a:rPr sz="900" spc="30" dirty="0">
                <a:latin typeface="Trebuchet MS"/>
                <a:cs typeface="Trebuchet MS"/>
              </a:rPr>
              <a:t>Помочь </a:t>
            </a:r>
            <a:r>
              <a:rPr sz="900" spc="25" dirty="0">
                <a:latin typeface="Trebuchet MS"/>
                <a:cs typeface="Trebuchet MS"/>
              </a:rPr>
              <a:t>сформировать </a:t>
            </a:r>
            <a:r>
              <a:rPr sz="900" spc="15" dirty="0">
                <a:latin typeface="Trebuchet MS"/>
                <a:cs typeface="Trebuchet MS"/>
              </a:rPr>
              <a:t>правильный </a:t>
            </a:r>
            <a:r>
              <a:rPr sz="900" spc="20" dirty="0">
                <a:latin typeface="Trebuchet MS"/>
                <a:cs typeface="Trebuchet MS"/>
              </a:rPr>
              <a:t> </a:t>
            </a:r>
            <a:r>
              <a:rPr sz="900" spc="35" dirty="0">
                <a:latin typeface="Trebuchet MS"/>
                <a:cs typeface="Trebuchet MS"/>
              </a:rPr>
              <a:t>образ</a:t>
            </a:r>
            <a:r>
              <a:rPr sz="900" spc="-60" dirty="0">
                <a:latin typeface="Trebuchet MS"/>
                <a:cs typeface="Trebuchet MS"/>
              </a:rPr>
              <a:t> </a:t>
            </a:r>
            <a:r>
              <a:rPr sz="900" spc="20" dirty="0">
                <a:latin typeface="Trebuchet MS"/>
                <a:cs typeface="Trebuchet MS"/>
              </a:rPr>
              <a:t>будущей</a:t>
            </a:r>
            <a:r>
              <a:rPr sz="900" spc="-45" dirty="0">
                <a:latin typeface="Trebuchet MS"/>
                <a:cs typeface="Trebuchet MS"/>
              </a:rPr>
              <a:t> </a:t>
            </a:r>
            <a:r>
              <a:rPr sz="900" spc="20" dirty="0">
                <a:latin typeface="Trebuchet MS"/>
                <a:cs typeface="Trebuchet MS"/>
              </a:rPr>
              <a:t>профессии.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631185" y="2573273"/>
            <a:ext cx="127381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125" dirty="0">
                <a:latin typeface="Tahoma"/>
                <a:cs typeface="Tahoma"/>
              </a:rPr>
              <a:t>Задачи</a:t>
            </a:r>
            <a:r>
              <a:rPr sz="1000" b="1" spc="-70" dirty="0">
                <a:latin typeface="Tahoma"/>
                <a:cs typeface="Tahoma"/>
              </a:rPr>
              <a:t> </a:t>
            </a:r>
            <a:r>
              <a:rPr sz="1000" b="1" spc="114" dirty="0">
                <a:latin typeface="Tahoma"/>
                <a:cs typeface="Tahoma"/>
              </a:rPr>
              <a:t>проекта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5894" y="402209"/>
            <a:ext cx="9580880" cy="867410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2400" spc="315" dirty="0">
                <a:solidFill>
                  <a:srgbClr val="000000"/>
                </a:solidFill>
              </a:rPr>
              <a:t>ПРОЕКТ</a:t>
            </a:r>
            <a:r>
              <a:rPr sz="2400" spc="-145" dirty="0">
                <a:solidFill>
                  <a:srgbClr val="000000"/>
                </a:solidFill>
              </a:rPr>
              <a:t> </a:t>
            </a:r>
            <a:r>
              <a:rPr sz="2400" spc="305" dirty="0">
                <a:solidFill>
                  <a:srgbClr val="000000"/>
                </a:solidFill>
              </a:rPr>
              <a:t>НАПРАВЛЕН</a:t>
            </a:r>
            <a:r>
              <a:rPr sz="2400" spc="-155" dirty="0">
                <a:solidFill>
                  <a:srgbClr val="000000"/>
                </a:solidFill>
              </a:rPr>
              <a:t> </a:t>
            </a:r>
            <a:r>
              <a:rPr sz="2400" spc="295" dirty="0">
                <a:solidFill>
                  <a:srgbClr val="000000"/>
                </a:solidFill>
              </a:rPr>
              <a:t>НА</a:t>
            </a:r>
            <a:r>
              <a:rPr sz="2400" spc="-150" dirty="0">
                <a:solidFill>
                  <a:srgbClr val="000000"/>
                </a:solidFill>
              </a:rPr>
              <a:t> </a:t>
            </a:r>
            <a:r>
              <a:rPr sz="2400" spc="335" dirty="0">
                <a:solidFill>
                  <a:srgbClr val="000000"/>
                </a:solidFill>
              </a:rPr>
              <a:t>ПРОФОРИЕНТАЦИЮ</a:t>
            </a:r>
            <a:endParaRPr sz="2400"/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2400" spc="260" dirty="0">
                <a:solidFill>
                  <a:srgbClr val="204FE1"/>
                </a:solidFill>
              </a:rPr>
              <a:t>И</a:t>
            </a:r>
            <a:r>
              <a:rPr sz="2400" spc="-140" dirty="0">
                <a:solidFill>
                  <a:srgbClr val="204FE1"/>
                </a:solidFill>
              </a:rPr>
              <a:t> </a:t>
            </a:r>
            <a:r>
              <a:rPr sz="2400" spc="305" dirty="0">
                <a:solidFill>
                  <a:srgbClr val="204FE1"/>
                </a:solidFill>
              </a:rPr>
              <a:t>ПОПУЛЯРИЗАЦИЮ</a:t>
            </a:r>
            <a:r>
              <a:rPr sz="2400" spc="-135" dirty="0">
                <a:solidFill>
                  <a:srgbClr val="204FE1"/>
                </a:solidFill>
              </a:rPr>
              <a:t> </a:t>
            </a:r>
            <a:r>
              <a:rPr sz="2400" spc="310" dirty="0">
                <a:solidFill>
                  <a:srgbClr val="204FE1"/>
                </a:solidFill>
              </a:rPr>
              <a:t>ПРИОРИТЕТНЫХ</a:t>
            </a:r>
            <a:r>
              <a:rPr sz="2400" spc="-110" dirty="0">
                <a:solidFill>
                  <a:srgbClr val="204FE1"/>
                </a:solidFill>
              </a:rPr>
              <a:t> </a:t>
            </a:r>
            <a:r>
              <a:rPr sz="2400" spc="370" dirty="0">
                <a:solidFill>
                  <a:srgbClr val="204FE1"/>
                </a:solidFill>
              </a:rPr>
              <a:t>ПРОФЕССИЙ</a:t>
            </a:r>
            <a:endParaRPr sz="2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97916" y="537022"/>
            <a:ext cx="372034" cy="71681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349240"/>
            <a:ext cx="12192000" cy="150875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9360789" y="5673349"/>
            <a:ext cx="1784350" cy="657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100"/>
              </a:lnSpc>
              <a:spcBef>
                <a:spcPts val="100"/>
              </a:spcBef>
            </a:pPr>
            <a:r>
              <a:rPr sz="1200" spc="140" dirty="0">
                <a:solidFill>
                  <a:srgbClr val="FFFFFF"/>
                </a:solidFill>
                <a:latin typeface="Trebuchet MS"/>
                <a:cs typeface="Trebuchet MS"/>
              </a:rPr>
              <a:t>С</a:t>
            </a:r>
            <a:r>
              <a:rPr sz="1200" spc="5" dirty="0">
                <a:solidFill>
                  <a:srgbClr val="FFFFFF"/>
                </a:solidFill>
                <a:latin typeface="Trebuchet MS"/>
                <a:cs typeface="Trebuchet MS"/>
              </a:rPr>
              <a:t>к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а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ч</a:t>
            </a:r>
            <a:r>
              <a:rPr sz="1200" spc="5" dirty="0">
                <a:solidFill>
                  <a:srgbClr val="FFFFFF"/>
                </a:solidFill>
                <a:latin typeface="Trebuchet MS"/>
                <a:cs typeface="Trebuchet MS"/>
              </a:rPr>
              <a:t>а</a:t>
            </a:r>
            <a:r>
              <a:rPr sz="1200" spc="15" dirty="0">
                <a:solidFill>
                  <a:srgbClr val="FFFFFF"/>
                </a:solidFill>
                <a:latin typeface="Trebuchet MS"/>
                <a:cs typeface="Trebuchet MS"/>
              </a:rPr>
              <a:t>т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ь</a:t>
            </a:r>
            <a:r>
              <a:rPr sz="1200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45" dirty="0">
                <a:solidFill>
                  <a:srgbClr val="FFFFFF"/>
                </a:solidFill>
                <a:latin typeface="Trebuchet MS"/>
                <a:cs typeface="Trebuchet MS"/>
              </a:rPr>
              <a:t>по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ложе</a:t>
            </a:r>
            <a:r>
              <a:rPr sz="1200" spc="5" dirty="0">
                <a:solidFill>
                  <a:srgbClr val="FFFFFF"/>
                </a:solidFill>
                <a:latin typeface="Trebuchet MS"/>
                <a:cs typeface="Trebuchet MS"/>
              </a:rPr>
              <a:t>н</a:t>
            </a:r>
            <a:r>
              <a:rPr sz="1200" spc="25" dirty="0">
                <a:solidFill>
                  <a:srgbClr val="FFFFFF"/>
                </a:solidFill>
                <a:latin typeface="Trebuchet MS"/>
                <a:cs typeface="Trebuchet MS"/>
              </a:rPr>
              <a:t>ие</a:t>
            </a:r>
            <a:r>
              <a:rPr sz="1200" spc="-1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40" dirty="0">
                <a:solidFill>
                  <a:srgbClr val="FFFFFF"/>
                </a:solidFill>
                <a:latin typeface="Trebuchet MS"/>
                <a:cs typeface="Trebuchet MS"/>
              </a:rPr>
              <a:t>о  п</a:t>
            </a:r>
            <a:r>
              <a:rPr sz="1200" spc="45" dirty="0">
                <a:solidFill>
                  <a:srgbClr val="FFFFFF"/>
                </a:solidFill>
                <a:latin typeface="Trebuchet MS"/>
                <a:cs typeface="Trebuchet MS"/>
              </a:rPr>
              <a:t>р</a:t>
            </a:r>
            <a:r>
              <a:rPr sz="1200" spc="55" dirty="0">
                <a:solidFill>
                  <a:srgbClr val="FFFFFF"/>
                </a:solidFill>
                <a:latin typeface="Trebuchet MS"/>
                <a:cs typeface="Trebuchet MS"/>
              </a:rPr>
              <a:t>о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ект</a:t>
            </a:r>
            <a:r>
              <a:rPr sz="1200" spc="25" dirty="0">
                <a:solidFill>
                  <a:srgbClr val="FFFFFF"/>
                </a:solidFill>
                <a:latin typeface="Trebuchet MS"/>
                <a:cs typeface="Trebuchet MS"/>
              </a:rPr>
              <a:t>е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25" dirty="0">
                <a:solidFill>
                  <a:srgbClr val="FFFFFF"/>
                </a:solidFill>
                <a:latin typeface="Trebuchet MS"/>
                <a:cs typeface="Trebuchet MS"/>
              </a:rPr>
              <a:t>можно</a:t>
            </a:r>
            <a:r>
              <a:rPr sz="1200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35" dirty="0">
                <a:solidFill>
                  <a:srgbClr val="FFFFFF"/>
                </a:solidFill>
                <a:latin typeface="Trebuchet MS"/>
                <a:cs typeface="Trebuchet MS"/>
              </a:rPr>
              <a:t>пе</a:t>
            </a:r>
            <a:r>
              <a:rPr sz="1200" spc="40" dirty="0">
                <a:solidFill>
                  <a:srgbClr val="FFFFFF"/>
                </a:solidFill>
                <a:latin typeface="Trebuchet MS"/>
                <a:cs typeface="Trebuchet MS"/>
              </a:rPr>
              <a:t>р</a:t>
            </a:r>
            <a:r>
              <a:rPr sz="1200" spc="25" dirty="0">
                <a:solidFill>
                  <a:srgbClr val="FFFFFF"/>
                </a:solidFill>
                <a:latin typeface="Trebuchet MS"/>
                <a:cs typeface="Trebuchet MS"/>
              </a:rPr>
              <a:t>ей</a:t>
            </a:r>
            <a:r>
              <a:rPr sz="1200" spc="20" dirty="0">
                <a:solidFill>
                  <a:srgbClr val="FFFFFF"/>
                </a:solidFill>
                <a:latin typeface="Trebuchet MS"/>
                <a:cs typeface="Trebuchet MS"/>
              </a:rPr>
              <a:t>дя  </a:t>
            </a:r>
            <a:r>
              <a:rPr sz="1200" spc="45" dirty="0">
                <a:solidFill>
                  <a:srgbClr val="FFFFFF"/>
                </a:solidFill>
                <a:latin typeface="Trebuchet MS"/>
                <a:cs typeface="Trebuchet MS"/>
              </a:rPr>
              <a:t>по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114" dirty="0">
                <a:solidFill>
                  <a:srgbClr val="FFFFFF"/>
                </a:solidFill>
                <a:latin typeface="Trebuchet MS"/>
                <a:cs typeface="Trebuchet MS"/>
              </a:rPr>
              <a:t>Q</a:t>
            </a:r>
            <a:r>
              <a:rPr sz="1200" spc="9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60" dirty="0">
                <a:solidFill>
                  <a:srgbClr val="FFFFFF"/>
                </a:solidFill>
                <a:latin typeface="Trebuchet MS"/>
                <a:cs typeface="Trebuchet MS"/>
              </a:rPr>
              <a:t>-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ко</a:t>
            </a:r>
            <a:r>
              <a:rPr sz="1200" spc="15" dirty="0">
                <a:solidFill>
                  <a:srgbClr val="FFFFFF"/>
                </a:solidFill>
                <a:latin typeface="Trebuchet MS"/>
                <a:cs typeface="Trebuchet MS"/>
              </a:rPr>
              <a:t>ду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40130" y="5664558"/>
            <a:ext cx="3636010" cy="6565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5100"/>
              </a:lnSpc>
              <a:spcBef>
                <a:spcPts val="95"/>
              </a:spcBef>
            </a:pPr>
            <a:r>
              <a:rPr sz="1200" b="1" spc="95" dirty="0">
                <a:solidFill>
                  <a:srgbClr val="FFFFFF"/>
                </a:solidFill>
                <a:latin typeface="Trebuchet MS"/>
                <a:cs typeface="Trebuchet MS"/>
              </a:rPr>
              <a:t>К</a:t>
            </a:r>
            <a:r>
              <a:rPr sz="12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b="1" spc="35" dirty="0">
                <a:solidFill>
                  <a:srgbClr val="FFFFFF"/>
                </a:solidFill>
                <a:latin typeface="Trebuchet MS"/>
                <a:cs typeface="Trebuchet MS"/>
              </a:rPr>
              <a:t>у</a:t>
            </a:r>
            <a:r>
              <a:rPr sz="1200" b="1" spc="30" dirty="0">
                <a:solidFill>
                  <a:srgbClr val="FFFFFF"/>
                </a:solidFill>
                <a:latin typeface="Trebuchet MS"/>
                <a:cs typeface="Trebuchet MS"/>
              </a:rPr>
              <a:t>ч</a:t>
            </a:r>
            <a:r>
              <a:rPr sz="1200" b="1" spc="130" dirty="0">
                <a:solidFill>
                  <a:srgbClr val="FFFFFF"/>
                </a:solidFill>
                <a:latin typeface="Trebuchet MS"/>
                <a:cs typeface="Trebuchet MS"/>
              </a:rPr>
              <a:t>а</a:t>
            </a:r>
            <a:r>
              <a:rPr sz="1200" b="1" spc="120" dirty="0">
                <a:solidFill>
                  <a:srgbClr val="FFFFFF"/>
                </a:solidFill>
                <a:latin typeface="Trebuchet MS"/>
                <a:cs typeface="Trebuchet MS"/>
              </a:rPr>
              <a:t>с</a:t>
            </a:r>
            <a:r>
              <a:rPr sz="1200" b="1" spc="30" dirty="0">
                <a:solidFill>
                  <a:srgbClr val="FFFFFF"/>
                </a:solidFill>
                <a:latin typeface="Trebuchet MS"/>
                <a:cs typeface="Trebuchet MS"/>
              </a:rPr>
              <a:t>т</a:t>
            </a:r>
            <a:r>
              <a:rPr sz="1200" b="1" spc="135" dirty="0">
                <a:solidFill>
                  <a:srgbClr val="FFFFFF"/>
                </a:solidFill>
                <a:latin typeface="Trebuchet MS"/>
                <a:cs typeface="Trebuchet MS"/>
              </a:rPr>
              <a:t>ию</a:t>
            </a:r>
            <a:r>
              <a:rPr sz="12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b="1" spc="80" dirty="0">
                <a:solidFill>
                  <a:srgbClr val="FFFFFF"/>
                </a:solidFill>
                <a:latin typeface="Trebuchet MS"/>
                <a:cs typeface="Trebuchet MS"/>
              </a:rPr>
              <a:t>в</a:t>
            </a:r>
            <a:r>
              <a:rPr sz="1200" b="1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b="1" spc="70" dirty="0">
                <a:solidFill>
                  <a:srgbClr val="FFFFFF"/>
                </a:solidFill>
                <a:latin typeface="Trebuchet MS"/>
                <a:cs typeface="Trebuchet MS"/>
              </a:rPr>
              <a:t>п</a:t>
            </a:r>
            <a:r>
              <a:rPr sz="1200" b="1" spc="100" dirty="0">
                <a:solidFill>
                  <a:srgbClr val="FFFFFF"/>
                </a:solidFill>
                <a:latin typeface="Trebuchet MS"/>
                <a:cs typeface="Trebuchet MS"/>
              </a:rPr>
              <a:t>ро</a:t>
            </a:r>
            <a:r>
              <a:rPr sz="1200" b="1" spc="70" dirty="0">
                <a:solidFill>
                  <a:srgbClr val="FFFFFF"/>
                </a:solidFill>
                <a:latin typeface="Trebuchet MS"/>
                <a:cs typeface="Trebuchet MS"/>
              </a:rPr>
              <a:t>ек</a:t>
            </a:r>
            <a:r>
              <a:rPr sz="1200" b="1" spc="30" dirty="0">
                <a:solidFill>
                  <a:srgbClr val="FFFFFF"/>
                </a:solidFill>
                <a:latin typeface="Trebuchet MS"/>
                <a:cs typeface="Trebuchet MS"/>
              </a:rPr>
              <a:t>т</a:t>
            </a:r>
            <a:r>
              <a:rPr sz="1200" b="1" spc="80" dirty="0">
                <a:solidFill>
                  <a:srgbClr val="FFFFFF"/>
                </a:solidFill>
                <a:latin typeface="Trebuchet MS"/>
                <a:cs typeface="Trebuchet MS"/>
              </a:rPr>
              <a:t>е</a:t>
            </a:r>
            <a:r>
              <a:rPr sz="1200" b="1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b="1" spc="75" dirty="0">
                <a:solidFill>
                  <a:srgbClr val="FFFFFF"/>
                </a:solidFill>
                <a:latin typeface="Trebuchet MS"/>
                <a:cs typeface="Trebuchet MS"/>
              </a:rPr>
              <a:t>п</a:t>
            </a:r>
            <a:r>
              <a:rPr sz="1200" b="1" spc="100" dirty="0">
                <a:solidFill>
                  <a:srgbClr val="FFFFFF"/>
                </a:solidFill>
                <a:latin typeface="Trebuchet MS"/>
                <a:cs typeface="Trebuchet MS"/>
              </a:rPr>
              <a:t>р</a:t>
            </a:r>
            <a:r>
              <a:rPr sz="1200" b="1" spc="75" dirty="0">
                <a:solidFill>
                  <a:srgbClr val="FFFFFF"/>
                </a:solidFill>
                <a:latin typeface="Trebuchet MS"/>
                <a:cs typeface="Trebuchet MS"/>
              </a:rPr>
              <a:t>игла</a:t>
            </a:r>
            <a:r>
              <a:rPr sz="1200" b="1" spc="150" dirty="0">
                <a:solidFill>
                  <a:srgbClr val="FFFFFF"/>
                </a:solidFill>
                <a:latin typeface="Trebuchet MS"/>
                <a:cs typeface="Trebuchet MS"/>
              </a:rPr>
              <a:t>ша</a:t>
            </a:r>
            <a:r>
              <a:rPr sz="1200" b="1" spc="170" dirty="0">
                <a:solidFill>
                  <a:srgbClr val="FFFFFF"/>
                </a:solidFill>
                <a:latin typeface="Trebuchet MS"/>
                <a:cs typeface="Trebuchet MS"/>
              </a:rPr>
              <a:t>ю</a:t>
            </a:r>
            <a:r>
              <a:rPr sz="1200" b="1" spc="30" dirty="0">
                <a:solidFill>
                  <a:srgbClr val="FFFFFF"/>
                </a:solidFill>
                <a:latin typeface="Trebuchet MS"/>
                <a:cs typeface="Trebuchet MS"/>
              </a:rPr>
              <a:t>т</a:t>
            </a:r>
            <a:r>
              <a:rPr sz="1200" b="1" spc="120" dirty="0">
                <a:solidFill>
                  <a:srgbClr val="FFFFFF"/>
                </a:solidFill>
                <a:latin typeface="Trebuchet MS"/>
                <a:cs typeface="Trebuchet MS"/>
              </a:rPr>
              <a:t>с</a:t>
            </a:r>
            <a:r>
              <a:rPr sz="1200" b="1" spc="65" dirty="0">
                <a:solidFill>
                  <a:srgbClr val="FFFFFF"/>
                </a:solidFill>
                <a:latin typeface="Trebuchet MS"/>
                <a:cs typeface="Trebuchet MS"/>
              </a:rPr>
              <a:t>я</a:t>
            </a:r>
            <a:r>
              <a:rPr sz="1200" b="1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b="1" spc="55" dirty="0">
                <a:solidFill>
                  <a:srgbClr val="FFFFFF"/>
                </a:solidFill>
                <a:latin typeface="Trebuchet MS"/>
                <a:cs typeface="Trebuchet MS"/>
              </a:rPr>
              <a:t>гр</a:t>
            </a:r>
            <a:r>
              <a:rPr sz="1200" b="1" spc="50" dirty="0">
                <a:solidFill>
                  <a:srgbClr val="FFFFFF"/>
                </a:solidFill>
                <a:latin typeface="Trebuchet MS"/>
                <a:cs typeface="Trebuchet MS"/>
              </a:rPr>
              <a:t>у</a:t>
            </a:r>
            <a:r>
              <a:rPr sz="1200" b="1" spc="75" dirty="0">
                <a:solidFill>
                  <a:srgbClr val="FFFFFF"/>
                </a:solidFill>
                <a:latin typeface="Trebuchet MS"/>
                <a:cs typeface="Trebuchet MS"/>
              </a:rPr>
              <a:t>пп</a:t>
            </a:r>
            <a:r>
              <a:rPr sz="1200" b="1" spc="50" dirty="0">
                <a:solidFill>
                  <a:srgbClr val="FFFFFF"/>
                </a:solidFill>
                <a:latin typeface="Trebuchet MS"/>
                <a:cs typeface="Trebuchet MS"/>
              </a:rPr>
              <a:t>ы,  </a:t>
            </a:r>
            <a:r>
              <a:rPr sz="1200" b="1" spc="120" dirty="0">
                <a:solidFill>
                  <a:srgbClr val="FFFFFF"/>
                </a:solidFill>
                <a:latin typeface="Trebuchet MS"/>
                <a:cs typeface="Trebuchet MS"/>
              </a:rPr>
              <a:t>с</a:t>
            </a:r>
            <a:r>
              <a:rPr sz="1200" b="1" spc="100" dirty="0">
                <a:solidFill>
                  <a:srgbClr val="FFFFFF"/>
                </a:solidFill>
                <a:latin typeface="Trebuchet MS"/>
                <a:cs typeface="Trebuchet MS"/>
              </a:rPr>
              <a:t>о</a:t>
            </a:r>
            <a:r>
              <a:rPr sz="1200" b="1" spc="120" dirty="0">
                <a:solidFill>
                  <a:srgbClr val="FFFFFF"/>
                </a:solidFill>
                <a:latin typeface="Trebuchet MS"/>
                <a:cs typeface="Trebuchet MS"/>
              </a:rPr>
              <a:t>с</a:t>
            </a:r>
            <a:r>
              <a:rPr sz="1200" b="1" spc="35" dirty="0">
                <a:solidFill>
                  <a:srgbClr val="FFFFFF"/>
                </a:solidFill>
                <a:latin typeface="Trebuchet MS"/>
                <a:cs typeface="Trebuchet MS"/>
              </a:rPr>
              <a:t>т</a:t>
            </a:r>
            <a:r>
              <a:rPr sz="1200" b="1" spc="100" dirty="0">
                <a:solidFill>
                  <a:srgbClr val="FFFFFF"/>
                </a:solidFill>
                <a:latin typeface="Trebuchet MS"/>
                <a:cs typeface="Trebuchet MS"/>
              </a:rPr>
              <a:t>о</a:t>
            </a:r>
            <a:r>
              <a:rPr sz="1200" b="1" spc="95" dirty="0">
                <a:solidFill>
                  <a:srgbClr val="FFFFFF"/>
                </a:solidFill>
                <a:latin typeface="Trebuchet MS"/>
                <a:cs typeface="Trebuchet MS"/>
              </a:rPr>
              <a:t>я</a:t>
            </a:r>
            <a:r>
              <a:rPr sz="1200" b="1" spc="135" dirty="0">
                <a:solidFill>
                  <a:srgbClr val="FFFFFF"/>
                </a:solidFill>
                <a:latin typeface="Trebuchet MS"/>
                <a:cs typeface="Trebuchet MS"/>
              </a:rPr>
              <a:t>щ</a:t>
            </a:r>
            <a:r>
              <a:rPr sz="1200" b="1" spc="90" dirty="0">
                <a:solidFill>
                  <a:srgbClr val="FFFFFF"/>
                </a:solidFill>
                <a:latin typeface="Trebuchet MS"/>
                <a:cs typeface="Trebuchet MS"/>
              </a:rPr>
              <a:t>ие</a:t>
            </a:r>
            <a:r>
              <a:rPr sz="1200" b="1" spc="-1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b="1" spc="114" dirty="0">
                <a:solidFill>
                  <a:srgbClr val="FFFFFF"/>
                </a:solidFill>
                <a:latin typeface="Trebuchet MS"/>
                <a:cs typeface="Trebuchet MS"/>
              </a:rPr>
              <a:t>из</a:t>
            </a:r>
            <a:r>
              <a:rPr sz="1200" b="1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b="1" spc="100" dirty="0">
                <a:solidFill>
                  <a:srgbClr val="FFFFFF"/>
                </a:solidFill>
                <a:latin typeface="Trebuchet MS"/>
                <a:cs typeface="Trebuchet MS"/>
              </a:rPr>
              <a:t>о</a:t>
            </a:r>
            <a:r>
              <a:rPr sz="1200" b="1" spc="85" dirty="0">
                <a:solidFill>
                  <a:srgbClr val="FFFFFF"/>
                </a:solidFill>
                <a:latin typeface="Trebuchet MS"/>
                <a:cs typeface="Trebuchet MS"/>
              </a:rPr>
              <a:t>б</a:t>
            </a:r>
            <a:r>
              <a:rPr sz="1200" b="1" spc="30" dirty="0">
                <a:solidFill>
                  <a:srgbClr val="FFFFFF"/>
                </a:solidFill>
                <a:latin typeface="Trebuchet MS"/>
                <a:cs typeface="Trebuchet MS"/>
              </a:rPr>
              <a:t>у</a:t>
            </a:r>
            <a:r>
              <a:rPr sz="1200" b="1" spc="35" dirty="0">
                <a:solidFill>
                  <a:srgbClr val="FFFFFF"/>
                </a:solidFill>
                <a:latin typeface="Trebuchet MS"/>
                <a:cs typeface="Trebuchet MS"/>
              </a:rPr>
              <a:t>ч</a:t>
            </a:r>
            <a:r>
              <a:rPr sz="1200" b="1" spc="125" dirty="0">
                <a:solidFill>
                  <a:srgbClr val="FFFFFF"/>
                </a:solidFill>
                <a:latin typeface="Trebuchet MS"/>
                <a:cs typeface="Trebuchet MS"/>
              </a:rPr>
              <a:t>а</a:t>
            </a:r>
            <a:r>
              <a:rPr sz="1200" b="1" spc="170" dirty="0">
                <a:solidFill>
                  <a:srgbClr val="FFFFFF"/>
                </a:solidFill>
                <a:latin typeface="Trebuchet MS"/>
                <a:cs typeface="Trebuchet MS"/>
              </a:rPr>
              <a:t>ю</a:t>
            </a:r>
            <a:r>
              <a:rPr sz="1200" b="1" spc="160" dirty="0">
                <a:solidFill>
                  <a:srgbClr val="FFFFFF"/>
                </a:solidFill>
                <a:latin typeface="Trebuchet MS"/>
                <a:cs typeface="Trebuchet MS"/>
              </a:rPr>
              <a:t>щ</a:t>
            </a:r>
            <a:r>
              <a:rPr sz="1200" b="1" spc="85" dirty="0">
                <a:solidFill>
                  <a:srgbClr val="FFFFFF"/>
                </a:solidFill>
                <a:latin typeface="Trebuchet MS"/>
                <a:cs typeface="Trebuchet MS"/>
              </a:rPr>
              <a:t>их</a:t>
            </a:r>
            <a:r>
              <a:rPr sz="1200" b="1" spc="70" dirty="0">
                <a:solidFill>
                  <a:srgbClr val="FFFFFF"/>
                </a:solidFill>
                <a:latin typeface="Trebuchet MS"/>
                <a:cs typeface="Trebuchet MS"/>
              </a:rPr>
              <a:t>ся</a:t>
            </a:r>
            <a:r>
              <a:rPr sz="1200" b="1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b="1" spc="75" dirty="0">
                <a:solidFill>
                  <a:srgbClr val="FFFFFF"/>
                </a:solidFill>
                <a:latin typeface="Trebuchet MS"/>
                <a:cs typeface="Trebuchet MS"/>
              </a:rPr>
              <a:t>одной  </a:t>
            </a:r>
            <a:r>
              <a:rPr sz="1200" b="1" spc="100" dirty="0">
                <a:solidFill>
                  <a:srgbClr val="FFFFFF"/>
                </a:solidFill>
                <a:latin typeface="Trebuchet MS"/>
                <a:cs typeface="Trebuchet MS"/>
              </a:rPr>
              <a:t>о</a:t>
            </a:r>
            <a:r>
              <a:rPr sz="1200" b="1" spc="90" dirty="0">
                <a:solidFill>
                  <a:srgbClr val="FFFFFF"/>
                </a:solidFill>
                <a:latin typeface="Trebuchet MS"/>
                <a:cs typeface="Trebuchet MS"/>
              </a:rPr>
              <a:t>б</a:t>
            </a:r>
            <a:r>
              <a:rPr sz="1200" b="1" spc="100" dirty="0">
                <a:solidFill>
                  <a:srgbClr val="FFFFFF"/>
                </a:solidFill>
                <a:latin typeface="Trebuchet MS"/>
                <a:cs typeface="Trebuchet MS"/>
              </a:rPr>
              <a:t>р</a:t>
            </a:r>
            <a:r>
              <a:rPr sz="1200" b="1" spc="135" dirty="0">
                <a:solidFill>
                  <a:srgbClr val="FFFFFF"/>
                </a:solidFill>
                <a:latin typeface="Trebuchet MS"/>
                <a:cs typeface="Trebuchet MS"/>
              </a:rPr>
              <a:t>а</a:t>
            </a:r>
            <a:r>
              <a:rPr sz="1200" b="1" spc="114" dirty="0">
                <a:solidFill>
                  <a:srgbClr val="FFFFFF"/>
                </a:solidFill>
                <a:latin typeface="Trebuchet MS"/>
                <a:cs typeface="Trebuchet MS"/>
              </a:rPr>
              <a:t>з</a:t>
            </a:r>
            <a:r>
              <a:rPr sz="1200" b="1" spc="100" dirty="0">
                <a:solidFill>
                  <a:srgbClr val="FFFFFF"/>
                </a:solidFill>
                <a:latin typeface="Trebuchet MS"/>
                <a:cs typeface="Trebuchet MS"/>
              </a:rPr>
              <a:t>о</a:t>
            </a:r>
            <a:r>
              <a:rPr sz="1200" b="1" spc="75" dirty="0">
                <a:solidFill>
                  <a:srgbClr val="FFFFFF"/>
                </a:solidFill>
                <a:latin typeface="Trebuchet MS"/>
                <a:cs typeface="Trebuchet MS"/>
              </a:rPr>
              <a:t>в</a:t>
            </a:r>
            <a:r>
              <a:rPr sz="1200" b="1" spc="80" dirty="0">
                <a:solidFill>
                  <a:srgbClr val="FFFFFF"/>
                </a:solidFill>
                <a:latin typeface="Trebuchet MS"/>
                <a:cs typeface="Trebuchet MS"/>
              </a:rPr>
              <a:t>ат</a:t>
            </a:r>
            <a:r>
              <a:rPr sz="1200" b="1" spc="70" dirty="0">
                <a:solidFill>
                  <a:srgbClr val="FFFFFF"/>
                </a:solidFill>
                <a:latin typeface="Trebuchet MS"/>
                <a:cs typeface="Trebuchet MS"/>
              </a:rPr>
              <a:t>ел</a:t>
            </a:r>
            <a:r>
              <a:rPr sz="1200" b="1" spc="75" dirty="0">
                <a:solidFill>
                  <a:srgbClr val="FFFFFF"/>
                </a:solidFill>
                <a:latin typeface="Trebuchet MS"/>
                <a:cs typeface="Trebuchet MS"/>
              </a:rPr>
              <a:t>ьно</a:t>
            </a:r>
            <a:r>
              <a:rPr sz="1200" b="1" spc="95" dirty="0">
                <a:solidFill>
                  <a:srgbClr val="FFFFFF"/>
                </a:solidFill>
                <a:latin typeface="Trebuchet MS"/>
                <a:cs typeface="Trebuchet MS"/>
              </a:rPr>
              <a:t>й</a:t>
            </a:r>
            <a:r>
              <a:rPr sz="1200" b="1" spc="-1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b="1" spc="100" dirty="0">
                <a:solidFill>
                  <a:srgbClr val="FFFFFF"/>
                </a:solidFill>
                <a:latin typeface="Trebuchet MS"/>
                <a:cs typeface="Trebuchet MS"/>
              </a:rPr>
              <a:t>ор</a:t>
            </a:r>
            <a:r>
              <a:rPr sz="1200" b="1" spc="90" dirty="0">
                <a:solidFill>
                  <a:srgbClr val="FFFFFF"/>
                </a:solidFill>
                <a:latin typeface="Trebuchet MS"/>
                <a:cs typeface="Trebuchet MS"/>
              </a:rPr>
              <a:t>гани</a:t>
            </a:r>
            <a:r>
              <a:rPr sz="1200" b="1" spc="75" dirty="0">
                <a:solidFill>
                  <a:srgbClr val="FFFFFF"/>
                </a:solidFill>
                <a:latin typeface="Trebuchet MS"/>
                <a:cs typeface="Trebuchet MS"/>
              </a:rPr>
              <a:t>з</a:t>
            </a:r>
            <a:r>
              <a:rPr sz="1200" b="1" spc="105" dirty="0">
                <a:solidFill>
                  <a:srgbClr val="FFFFFF"/>
                </a:solidFill>
                <a:latin typeface="Trebuchet MS"/>
                <a:cs typeface="Trebuchet MS"/>
              </a:rPr>
              <a:t>ац</a:t>
            </a:r>
            <a:r>
              <a:rPr sz="1200" b="1" spc="95" dirty="0">
                <a:solidFill>
                  <a:srgbClr val="FFFFFF"/>
                </a:solidFill>
                <a:latin typeface="Trebuchet MS"/>
                <a:cs typeface="Trebuchet MS"/>
              </a:rPr>
              <a:t>ии</a:t>
            </a:r>
            <a:endParaRPr sz="1200">
              <a:latin typeface="Trebuchet MS"/>
              <a:cs typeface="Trebuchet MS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3400" y="2674620"/>
            <a:ext cx="257555" cy="25755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3400" y="3357371"/>
            <a:ext cx="257555" cy="25755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3400" y="4032503"/>
            <a:ext cx="257555" cy="257555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6883907" y="1578863"/>
            <a:ext cx="4980305" cy="3418840"/>
            <a:chOff x="6883907" y="1578863"/>
            <a:chExt cx="4980305" cy="3418840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64679" y="1693163"/>
              <a:ext cx="4844796" cy="322783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893813" y="1588769"/>
              <a:ext cx="4960620" cy="3399154"/>
            </a:xfrm>
            <a:custGeom>
              <a:avLst/>
              <a:gdLst/>
              <a:ahLst/>
              <a:cxnLst/>
              <a:rect l="l" t="t" r="r" b="b"/>
              <a:pathLst>
                <a:path w="4960620" h="3399154">
                  <a:moveTo>
                    <a:pt x="0" y="964691"/>
                  </a:moveTo>
                  <a:lnTo>
                    <a:pt x="0" y="3394582"/>
                  </a:lnTo>
                  <a:lnTo>
                    <a:pt x="1950592" y="3394582"/>
                  </a:lnTo>
                  <a:lnTo>
                    <a:pt x="1950592" y="3398774"/>
                  </a:lnTo>
                </a:path>
                <a:path w="4960620" h="3399154">
                  <a:moveTo>
                    <a:pt x="3009900" y="0"/>
                  </a:moveTo>
                  <a:lnTo>
                    <a:pt x="3009900" y="10540"/>
                  </a:lnTo>
                  <a:lnTo>
                    <a:pt x="4960492" y="10540"/>
                  </a:lnTo>
                  <a:lnTo>
                    <a:pt x="4960492" y="2434081"/>
                  </a:lnTo>
                </a:path>
              </a:pathLst>
            </a:custGeom>
            <a:ln w="19812">
              <a:solidFill>
                <a:srgbClr val="0021A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946394" y="5666943"/>
            <a:ext cx="1259840" cy="656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4999"/>
              </a:lnSpc>
              <a:spcBef>
                <a:spcPts val="100"/>
              </a:spcBef>
            </a:pPr>
            <a:r>
              <a:rPr sz="1200" spc="25" dirty="0">
                <a:solidFill>
                  <a:srgbClr val="FFFFFF"/>
                </a:solidFill>
                <a:latin typeface="Trebuchet MS"/>
                <a:cs typeface="Trebuchet MS"/>
              </a:rPr>
              <a:t>Дл</a:t>
            </a:r>
            <a:r>
              <a:rPr sz="1200" spc="20" dirty="0">
                <a:solidFill>
                  <a:srgbClr val="FFFFFF"/>
                </a:solidFill>
                <a:latin typeface="Trebuchet MS"/>
                <a:cs typeface="Trebuchet MS"/>
              </a:rPr>
              <a:t>я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25" dirty="0">
                <a:solidFill>
                  <a:srgbClr val="FFFFFF"/>
                </a:solidFill>
                <a:latin typeface="Trebuchet MS"/>
                <a:cs typeface="Trebuchet MS"/>
              </a:rPr>
              <a:t>школ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ь</a:t>
            </a:r>
            <a:r>
              <a:rPr sz="1200" spc="20" dirty="0">
                <a:solidFill>
                  <a:srgbClr val="FFFFFF"/>
                </a:solidFill>
                <a:latin typeface="Trebuchet MS"/>
                <a:cs typeface="Trebuchet MS"/>
              </a:rPr>
              <a:t>ни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ко</a:t>
            </a:r>
            <a:r>
              <a:rPr sz="1200" spc="15" dirty="0">
                <a:solidFill>
                  <a:srgbClr val="FFFFFF"/>
                </a:solidFill>
                <a:latin typeface="Trebuchet MS"/>
                <a:cs typeface="Trebuchet MS"/>
              </a:rPr>
              <a:t>в  </a:t>
            </a:r>
            <a:r>
              <a:rPr sz="1200" spc="25" dirty="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sz="1200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40" dirty="0">
                <a:solidFill>
                  <a:srgbClr val="FFFFFF"/>
                </a:solidFill>
                <a:latin typeface="Trebuchet MS"/>
                <a:cs typeface="Trebuchet MS"/>
              </a:rPr>
              <a:t>ст</a:t>
            </a:r>
            <a:r>
              <a:rPr sz="1200" spc="20" dirty="0">
                <a:solidFill>
                  <a:srgbClr val="FFFFFF"/>
                </a:solidFill>
                <a:latin typeface="Trebuchet MS"/>
                <a:cs typeface="Trebuchet MS"/>
              </a:rPr>
              <a:t>удент</a:t>
            </a:r>
            <a:r>
              <a:rPr sz="1200" spc="25" dirty="0">
                <a:solidFill>
                  <a:srgbClr val="FFFFFF"/>
                </a:solidFill>
                <a:latin typeface="Trebuchet MS"/>
                <a:cs typeface="Trebuchet MS"/>
              </a:rPr>
              <a:t>ов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85" dirty="0">
                <a:solidFill>
                  <a:srgbClr val="FFFFFF"/>
                </a:solidFill>
                <a:latin typeface="Trebuchet MS"/>
                <a:cs typeface="Trebuchet MS"/>
              </a:rPr>
              <a:t>СПО  </a:t>
            </a:r>
            <a:r>
              <a:rPr sz="1200" spc="55" dirty="0">
                <a:solidFill>
                  <a:srgbClr val="FFFFFF"/>
                </a:solidFill>
                <a:latin typeface="Trebuchet MS"/>
                <a:cs typeface="Trebuchet MS"/>
              </a:rPr>
              <a:t>о</a:t>
            </a:r>
            <a:r>
              <a:rPr sz="1200" spc="15" dirty="0">
                <a:solidFill>
                  <a:srgbClr val="FFFFFF"/>
                </a:solidFill>
                <a:latin typeface="Trebuchet MS"/>
                <a:cs typeface="Trebuchet MS"/>
              </a:rPr>
              <a:t>т</a:t>
            </a:r>
            <a:r>
              <a:rPr sz="1200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65" dirty="0">
                <a:solidFill>
                  <a:srgbClr val="FFFFFF"/>
                </a:solidFill>
                <a:latin typeface="Trebuchet MS"/>
                <a:cs typeface="Trebuchet MS"/>
              </a:rPr>
              <a:t>14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40" dirty="0">
                <a:solidFill>
                  <a:srgbClr val="FFFFFF"/>
                </a:solidFill>
                <a:latin typeface="Trebuchet MS"/>
                <a:cs typeface="Trebuchet MS"/>
              </a:rPr>
              <a:t>до</a:t>
            </a:r>
            <a:r>
              <a:rPr sz="12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65" dirty="0">
                <a:solidFill>
                  <a:srgbClr val="FFFFFF"/>
                </a:solidFill>
                <a:latin typeface="Trebuchet MS"/>
                <a:cs typeface="Trebuchet MS"/>
              </a:rPr>
              <a:t>25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лет</a:t>
            </a:r>
            <a:endParaRPr sz="1200">
              <a:latin typeface="Trebuchet MS"/>
              <a:cs typeface="Trebuchet MS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38912" y="5326338"/>
            <a:ext cx="8783320" cy="1499870"/>
            <a:chOff x="438912" y="5326338"/>
            <a:chExt cx="8783320" cy="1499870"/>
          </a:xfrm>
        </p:grpSpPr>
        <p:sp>
          <p:nvSpPr>
            <p:cNvPr id="15" name="object 15"/>
            <p:cNvSpPr/>
            <p:nvPr/>
          </p:nvSpPr>
          <p:spPr>
            <a:xfrm>
              <a:off x="5206733" y="5844247"/>
              <a:ext cx="563245" cy="350520"/>
            </a:xfrm>
            <a:custGeom>
              <a:avLst/>
              <a:gdLst/>
              <a:ahLst/>
              <a:cxnLst/>
              <a:rect l="l" t="t" r="r" b="b"/>
              <a:pathLst>
                <a:path w="563245" h="350520">
                  <a:moveTo>
                    <a:pt x="180860" y="60198"/>
                  </a:moveTo>
                  <a:lnTo>
                    <a:pt x="176123" y="36766"/>
                  </a:lnTo>
                  <a:lnTo>
                    <a:pt x="163207" y="17627"/>
                  </a:lnTo>
                  <a:lnTo>
                    <a:pt x="144043" y="4724"/>
                  </a:lnTo>
                  <a:lnTo>
                    <a:pt x="120573" y="0"/>
                  </a:lnTo>
                  <a:lnTo>
                    <a:pt x="97104" y="4724"/>
                  </a:lnTo>
                  <a:lnTo>
                    <a:pt x="77939" y="17627"/>
                  </a:lnTo>
                  <a:lnTo>
                    <a:pt x="65024" y="36766"/>
                  </a:lnTo>
                  <a:lnTo>
                    <a:pt x="60286" y="60198"/>
                  </a:lnTo>
                  <a:lnTo>
                    <a:pt x="65024" y="83629"/>
                  </a:lnTo>
                  <a:lnTo>
                    <a:pt x="77939" y="102768"/>
                  </a:lnTo>
                  <a:lnTo>
                    <a:pt x="97104" y="115671"/>
                  </a:lnTo>
                  <a:lnTo>
                    <a:pt x="120573" y="120396"/>
                  </a:lnTo>
                  <a:lnTo>
                    <a:pt x="144043" y="115671"/>
                  </a:lnTo>
                  <a:lnTo>
                    <a:pt x="163207" y="102768"/>
                  </a:lnTo>
                  <a:lnTo>
                    <a:pt x="176123" y="83629"/>
                  </a:lnTo>
                  <a:lnTo>
                    <a:pt x="180860" y="60198"/>
                  </a:lnTo>
                  <a:close/>
                </a:path>
                <a:path w="563245" h="350520">
                  <a:moveTo>
                    <a:pt x="218376" y="214045"/>
                  </a:moveTo>
                  <a:lnTo>
                    <a:pt x="208394" y="201269"/>
                  </a:lnTo>
                  <a:lnTo>
                    <a:pt x="200787" y="187121"/>
                  </a:lnTo>
                  <a:lnTo>
                    <a:pt x="195961" y="171716"/>
                  </a:lnTo>
                  <a:lnTo>
                    <a:pt x="194259" y="152501"/>
                  </a:lnTo>
                  <a:lnTo>
                    <a:pt x="176174" y="145923"/>
                  </a:lnTo>
                  <a:lnTo>
                    <a:pt x="158635" y="141528"/>
                  </a:lnTo>
                  <a:lnTo>
                    <a:pt x="146367" y="138963"/>
                  </a:lnTo>
                  <a:lnTo>
                    <a:pt x="133591" y="137134"/>
                  </a:lnTo>
                  <a:lnTo>
                    <a:pt x="120573" y="136448"/>
                  </a:lnTo>
                  <a:lnTo>
                    <a:pt x="108305" y="136956"/>
                  </a:lnTo>
                  <a:lnTo>
                    <a:pt x="55206" y="149999"/>
                  </a:lnTo>
                  <a:lnTo>
                    <a:pt x="12065" y="172567"/>
                  </a:lnTo>
                  <a:lnTo>
                    <a:pt x="0" y="196646"/>
                  </a:lnTo>
                  <a:lnTo>
                    <a:pt x="0" y="256857"/>
                  </a:lnTo>
                  <a:lnTo>
                    <a:pt x="144691" y="256857"/>
                  </a:lnTo>
                  <a:lnTo>
                    <a:pt x="148717" y="251498"/>
                  </a:lnTo>
                  <a:lnTo>
                    <a:pt x="151384" y="248831"/>
                  </a:lnTo>
                  <a:lnTo>
                    <a:pt x="156743" y="244817"/>
                  </a:lnTo>
                  <a:lnTo>
                    <a:pt x="171272" y="235305"/>
                  </a:lnTo>
                  <a:lnTo>
                    <a:pt x="186563" y="226923"/>
                  </a:lnTo>
                  <a:lnTo>
                    <a:pt x="202336" y="219786"/>
                  </a:lnTo>
                  <a:lnTo>
                    <a:pt x="218376" y="214045"/>
                  </a:lnTo>
                  <a:close/>
                </a:path>
                <a:path w="563245" h="350520">
                  <a:moveTo>
                    <a:pt x="341630" y="153847"/>
                  </a:moveTo>
                  <a:lnTo>
                    <a:pt x="336892" y="130403"/>
                  </a:lnTo>
                  <a:lnTo>
                    <a:pt x="323977" y="111277"/>
                  </a:lnTo>
                  <a:lnTo>
                    <a:pt x="304812" y="98374"/>
                  </a:lnTo>
                  <a:lnTo>
                    <a:pt x="281343" y="93637"/>
                  </a:lnTo>
                  <a:lnTo>
                    <a:pt x="257873" y="98374"/>
                  </a:lnTo>
                  <a:lnTo>
                    <a:pt x="238709" y="111277"/>
                  </a:lnTo>
                  <a:lnTo>
                    <a:pt x="225793" y="130403"/>
                  </a:lnTo>
                  <a:lnTo>
                    <a:pt x="221056" y="153847"/>
                  </a:lnTo>
                  <a:lnTo>
                    <a:pt x="225793" y="177279"/>
                  </a:lnTo>
                  <a:lnTo>
                    <a:pt x="238709" y="196405"/>
                  </a:lnTo>
                  <a:lnTo>
                    <a:pt x="257873" y="209308"/>
                  </a:lnTo>
                  <a:lnTo>
                    <a:pt x="281343" y="214045"/>
                  </a:lnTo>
                  <a:lnTo>
                    <a:pt x="304812" y="209308"/>
                  </a:lnTo>
                  <a:lnTo>
                    <a:pt x="323977" y="196405"/>
                  </a:lnTo>
                  <a:lnTo>
                    <a:pt x="336892" y="177279"/>
                  </a:lnTo>
                  <a:lnTo>
                    <a:pt x="341630" y="153847"/>
                  </a:lnTo>
                  <a:close/>
                </a:path>
                <a:path w="563245" h="350520">
                  <a:moveTo>
                    <a:pt x="401916" y="290296"/>
                  </a:moveTo>
                  <a:lnTo>
                    <a:pt x="376885" y="256933"/>
                  </a:lnTo>
                  <a:lnTo>
                    <a:pt x="330911" y="238125"/>
                  </a:lnTo>
                  <a:lnTo>
                    <a:pt x="281343" y="230098"/>
                  </a:lnTo>
                  <a:lnTo>
                    <a:pt x="269074" y="230593"/>
                  </a:lnTo>
                  <a:lnTo>
                    <a:pt x="215963" y="243078"/>
                  </a:lnTo>
                  <a:lnTo>
                    <a:pt x="172821" y="266217"/>
                  </a:lnTo>
                  <a:lnTo>
                    <a:pt x="160769" y="290296"/>
                  </a:lnTo>
                  <a:lnTo>
                    <a:pt x="160769" y="350494"/>
                  </a:lnTo>
                  <a:lnTo>
                    <a:pt x="401916" y="350494"/>
                  </a:lnTo>
                  <a:lnTo>
                    <a:pt x="401916" y="290296"/>
                  </a:lnTo>
                  <a:close/>
                </a:path>
                <a:path w="563245" h="350520">
                  <a:moveTo>
                    <a:pt x="502399" y="60198"/>
                  </a:moveTo>
                  <a:lnTo>
                    <a:pt x="497662" y="36766"/>
                  </a:lnTo>
                  <a:lnTo>
                    <a:pt x="484733" y="17627"/>
                  </a:lnTo>
                  <a:lnTo>
                    <a:pt x="465569" y="4724"/>
                  </a:lnTo>
                  <a:lnTo>
                    <a:pt x="442112" y="0"/>
                  </a:lnTo>
                  <a:lnTo>
                    <a:pt x="418642" y="4724"/>
                  </a:lnTo>
                  <a:lnTo>
                    <a:pt x="399478" y="17627"/>
                  </a:lnTo>
                  <a:lnTo>
                    <a:pt x="386562" y="36766"/>
                  </a:lnTo>
                  <a:lnTo>
                    <a:pt x="381825" y="60198"/>
                  </a:lnTo>
                  <a:lnTo>
                    <a:pt x="386562" y="83629"/>
                  </a:lnTo>
                  <a:lnTo>
                    <a:pt x="399478" y="102768"/>
                  </a:lnTo>
                  <a:lnTo>
                    <a:pt x="418642" y="115671"/>
                  </a:lnTo>
                  <a:lnTo>
                    <a:pt x="442112" y="120396"/>
                  </a:lnTo>
                  <a:lnTo>
                    <a:pt x="465569" y="115671"/>
                  </a:lnTo>
                  <a:lnTo>
                    <a:pt x="484733" y="102768"/>
                  </a:lnTo>
                  <a:lnTo>
                    <a:pt x="497662" y="83629"/>
                  </a:lnTo>
                  <a:lnTo>
                    <a:pt x="502399" y="60198"/>
                  </a:lnTo>
                  <a:close/>
                </a:path>
                <a:path w="563245" h="350520">
                  <a:moveTo>
                    <a:pt x="562673" y="196646"/>
                  </a:moveTo>
                  <a:lnTo>
                    <a:pt x="537629" y="163283"/>
                  </a:lnTo>
                  <a:lnTo>
                    <a:pt x="491680" y="144475"/>
                  </a:lnTo>
                  <a:lnTo>
                    <a:pt x="442112" y="136448"/>
                  </a:lnTo>
                  <a:lnTo>
                    <a:pt x="429844" y="136956"/>
                  </a:lnTo>
                  <a:lnTo>
                    <a:pt x="386511" y="146507"/>
                  </a:lnTo>
                  <a:lnTo>
                    <a:pt x="366725" y="171907"/>
                  </a:lnTo>
                  <a:lnTo>
                    <a:pt x="361899" y="187617"/>
                  </a:lnTo>
                  <a:lnTo>
                    <a:pt x="354291" y="201841"/>
                  </a:lnTo>
                  <a:lnTo>
                    <a:pt x="344309" y="214045"/>
                  </a:lnTo>
                  <a:lnTo>
                    <a:pt x="362419" y="220548"/>
                  </a:lnTo>
                  <a:lnTo>
                    <a:pt x="378637" y="227926"/>
                  </a:lnTo>
                  <a:lnTo>
                    <a:pt x="393103" y="236054"/>
                  </a:lnTo>
                  <a:lnTo>
                    <a:pt x="405942" y="244817"/>
                  </a:lnTo>
                  <a:lnTo>
                    <a:pt x="409956" y="248831"/>
                  </a:lnTo>
                  <a:lnTo>
                    <a:pt x="413981" y="251498"/>
                  </a:lnTo>
                  <a:lnTo>
                    <a:pt x="416661" y="256857"/>
                  </a:lnTo>
                  <a:lnTo>
                    <a:pt x="562673" y="256857"/>
                  </a:lnTo>
                  <a:lnTo>
                    <a:pt x="562673" y="1966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8912" y="5518708"/>
              <a:ext cx="539495" cy="99060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720583" y="5326338"/>
              <a:ext cx="1501140" cy="149961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7936992" y="5542787"/>
              <a:ext cx="1082040" cy="1080770"/>
            </a:xfrm>
            <a:custGeom>
              <a:avLst/>
              <a:gdLst/>
              <a:ahLst/>
              <a:cxnLst/>
              <a:rect l="l" t="t" r="r" b="b"/>
              <a:pathLst>
                <a:path w="1082040" h="1080770">
                  <a:moveTo>
                    <a:pt x="901953" y="0"/>
                  </a:moveTo>
                  <a:lnTo>
                    <a:pt x="180085" y="0"/>
                  </a:lnTo>
                  <a:lnTo>
                    <a:pt x="132218" y="6433"/>
                  </a:lnTo>
                  <a:lnTo>
                    <a:pt x="89201" y="24588"/>
                  </a:lnTo>
                  <a:lnTo>
                    <a:pt x="52752" y="52747"/>
                  </a:lnTo>
                  <a:lnTo>
                    <a:pt x="24590" y="89195"/>
                  </a:lnTo>
                  <a:lnTo>
                    <a:pt x="6434" y="132213"/>
                  </a:lnTo>
                  <a:lnTo>
                    <a:pt x="0" y="180086"/>
                  </a:lnTo>
                  <a:lnTo>
                    <a:pt x="0" y="900430"/>
                  </a:lnTo>
                  <a:lnTo>
                    <a:pt x="6434" y="948302"/>
                  </a:lnTo>
                  <a:lnTo>
                    <a:pt x="24590" y="991320"/>
                  </a:lnTo>
                  <a:lnTo>
                    <a:pt x="52752" y="1027768"/>
                  </a:lnTo>
                  <a:lnTo>
                    <a:pt x="89201" y="1055927"/>
                  </a:lnTo>
                  <a:lnTo>
                    <a:pt x="132218" y="1074082"/>
                  </a:lnTo>
                  <a:lnTo>
                    <a:pt x="180085" y="1080516"/>
                  </a:lnTo>
                  <a:lnTo>
                    <a:pt x="901953" y="1080516"/>
                  </a:lnTo>
                  <a:lnTo>
                    <a:pt x="949821" y="1074082"/>
                  </a:lnTo>
                  <a:lnTo>
                    <a:pt x="992838" y="1055927"/>
                  </a:lnTo>
                  <a:lnTo>
                    <a:pt x="1029287" y="1027768"/>
                  </a:lnTo>
                  <a:lnTo>
                    <a:pt x="1057449" y="991320"/>
                  </a:lnTo>
                  <a:lnTo>
                    <a:pt x="1075605" y="948302"/>
                  </a:lnTo>
                  <a:lnTo>
                    <a:pt x="1082039" y="900430"/>
                  </a:lnTo>
                  <a:lnTo>
                    <a:pt x="1082039" y="180086"/>
                  </a:lnTo>
                  <a:lnTo>
                    <a:pt x="1075605" y="132213"/>
                  </a:lnTo>
                  <a:lnTo>
                    <a:pt x="1057449" y="89195"/>
                  </a:lnTo>
                  <a:lnTo>
                    <a:pt x="1029287" y="52747"/>
                  </a:lnTo>
                  <a:lnTo>
                    <a:pt x="992838" y="24588"/>
                  </a:lnTo>
                  <a:lnTo>
                    <a:pt x="949821" y="6433"/>
                  </a:lnTo>
                  <a:lnTo>
                    <a:pt x="90195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025383" y="5631179"/>
              <a:ext cx="903731" cy="903732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519480" y="2014473"/>
            <a:ext cx="5373370" cy="2394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95" dirty="0">
                <a:latin typeface="Trebuchet MS"/>
                <a:cs typeface="Trebuchet MS"/>
              </a:rPr>
              <a:t>Участие</a:t>
            </a:r>
            <a:r>
              <a:rPr sz="1600" b="1" spc="-90" dirty="0">
                <a:latin typeface="Trebuchet MS"/>
                <a:cs typeface="Trebuchet MS"/>
              </a:rPr>
              <a:t> </a:t>
            </a:r>
            <a:r>
              <a:rPr sz="1600" b="1" spc="90" dirty="0">
                <a:latin typeface="Trebuchet MS"/>
                <a:cs typeface="Trebuchet MS"/>
              </a:rPr>
              <a:t>детей</a:t>
            </a:r>
            <a:r>
              <a:rPr sz="1600" b="1" spc="-85" dirty="0">
                <a:latin typeface="Trebuchet MS"/>
                <a:cs typeface="Trebuchet MS"/>
              </a:rPr>
              <a:t> </a:t>
            </a:r>
            <a:r>
              <a:rPr sz="1600" b="1" spc="105" dirty="0">
                <a:latin typeface="Trebuchet MS"/>
                <a:cs typeface="Trebuchet MS"/>
              </a:rPr>
              <a:t>в</a:t>
            </a:r>
            <a:r>
              <a:rPr sz="1600" b="1" spc="-114" dirty="0">
                <a:latin typeface="Trebuchet MS"/>
                <a:cs typeface="Trebuchet MS"/>
              </a:rPr>
              <a:t> </a:t>
            </a:r>
            <a:r>
              <a:rPr sz="1600" b="1" spc="100" dirty="0">
                <a:latin typeface="Trebuchet MS"/>
                <a:cs typeface="Trebuchet MS"/>
              </a:rPr>
              <a:t>проекте</a:t>
            </a:r>
            <a:r>
              <a:rPr sz="1600" b="1" spc="-80" dirty="0">
                <a:latin typeface="Trebuchet MS"/>
                <a:cs typeface="Trebuchet MS"/>
              </a:rPr>
              <a:t> </a:t>
            </a:r>
            <a:r>
              <a:rPr sz="1600" b="1" spc="95" dirty="0">
                <a:latin typeface="Trebuchet MS"/>
                <a:cs typeface="Trebuchet MS"/>
              </a:rPr>
              <a:t>позволит:</a:t>
            </a:r>
            <a:endParaRPr sz="1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>
              <a:latin typeface="Trebuchet MS"/>
              <a:cs typeface="Trebuchet MS"/>
            </a:endParaRPr>
          </a:p>
          <a:p>
            <a:pPr marL="518159" marR="205104">
              <a:lnSpc>
                <a:spcPct val="114999"/>
              </a:lnSpc>
            </a:pPr>
            <a:r>
              <a:rPr sz="1600" spc="45" dirty="0">
                <a:latin typeface="Trebuchet MS"/>
                <a:cs typeface="Trebuchet MS"/>
              </a:rPr>
              <a:t>продемонстрировать возможности </a:t>
            </a:r>
            <a:r>
              <a:rPr sz="1600" spc="50" dirty="0">
                <a:latin typeface="Trebuchet MS"/>
                <a:cs typeface="Trebuchet MS"/>
              </a:rPr>
              <a:t> </a:t>
            </a:r>
            <a:r>
              <a:rPr sz="1600" spc="40" dirty="0">
                <a:latin typeface="Trebuchet MS"/>
                <a:cs typeface="Trebuchet MS"/>
              </a:rPr>
              <a:t>профессионального</a:t>
            </a:r>
            <a:r>
              <a:rPr sz="1600" spc="-95" dirty="0">
                <a:latin typeface="Trebuchet MS"/>
                <a:cs typeface="Trebuchet MS"/>
              </a:rPr>
              <a:t> </a:t>
            </a:r>
            <a:r>
              <a:rPr sz="1600" spc="45" dirty="0">
                <a:latin typeface="Trebuchet MS"/>
                <a:cs typeface="Trebuchet MS"/>
              </a:rPr>
              <a:t>развития</a:t>
            </a:r>
            <a:r>
              <a:rPr sz="1600" spc="-95" dirty="0">
                <a:latin typeface="Trebuchet MS"/>
                <a:cs typeface="Trebuchet MS"/>
              </a:rPr>
              <a:t> </a:t>
            </a:r>
            <a:r>
              <a:rPr sz="1600" spc="30" dirty="0">
                <a:latin typeface="Trebuchet MS"/>
                <a:cs typeface="Trebuchet MS"/>
              </a:rPr>
              <a:t>в</a:t>
            </a:r>
            <a:r>
              <a:rPr sz="1600" spc="-114" dirty="0">
                <a:latin typeface="Trebuchet MS"/>
                <a:cs typeface="Trebuchet MS"/>
              </a:rPr>
              <a:t> </a:t>
            </a:r>
            <a:r>
              <a:rPr sz="1600" spc="60" dirty="0">
                <a:latin typeface="Trebuchet MS"/>
                <a:cs typeface="Trebuchet MS"/>
              </a:rPr>
              <a:t>своем</a:t>
            </a:r>
            <a:r>
              <a:rPr sz="1600" spc="-110" dirty="0">
                <a:latin typeface="Trebuchet MS"/>
                <a:cs typeface="Trebuchet MS"/>
              </a:rPr>
              <a:t> </a:t>
            </a:r>
            <a:r>
              <a:rPr sz="1600" spc="20" dirty="0">
                <a:latin typeface="Trebuchet MS"/>
                <a:cs typeface="Trebuchet MS"/>
              </a:rPr>
              <a:t>регионе;</a:t>
            </a:r>
            <a:endParaRPr sz="1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800">
              <a:latin typeface="Trebuchet MS"/>
              <a:cs typeface="Trebuchet MS"/>
            </a:endParaRPr>
          </a:p>
          <a:p>
            <a:pPr marL="518159">
              <a:lnSpc>
                <a:spcPct val="100000"/>
              </a:lnSpc>
            </a:pPr>
            <a:r>
              <a:rPr sz="1600" spc="50" dirty="0">
                <a:latin typeface="Trebuchet MS"/>
                <a:cs typeface="Trebuchet MS"/>
              </a:rPr>
              <a:t>сформировать</a:t>
            </a:r>
            <a:r>
              <a:rPr sz="1600" spc="-95" dirty="0">
                <a:latin typeface="Trebuchet MS"/>
                <a:cs typeface="Trebuchet MS"/>
              </a:rPr>
              <a:t> </a:t>
            </a:r>
            <a:r>
              <a:rPr sz="1600" spc="35" dirty="0">
                <a:latin typeface="Trebuchet MS"/>
                <a:cs typeface="Trebuchet MS"/>
              </a:rPr>
              <a:t>представление</a:t>
            </a:r>
            <a:r>
              <a:rPr sz="1600" spc="-95" dirty="0">
                <a:latin typeface="Trebuchet MS"/>
                <a:cs typeface="Trebuchet MS"/>
              </a:rPr>
              <a:t> </a:t>
            </a:r>
            <a:r>
              <a:rPr sz="1600" spc="75" dirty="0">
                <a:latin typeface="Trebuchet MS"/>
                <a:cs typeface="Trebuchet MS"/>
              </a:rPr>
              <a:t>о</a:t>
            </a:r>
            <a:r>
              <a:rPr sz="1600" spc="-110" dirty="0">
                <a:latin typeface="Trebuchet MS"/>
                <a:cs typeface="Trebuchet MS"/>
              </a:rPr>
              <a:t> </a:t>
            </a:r>
            <a:r>
              <a:rPr sz="1600" spc="40" dirty="0">
                <a:latin typeface="Trebuchet MS"/>
                <a:cs typeface="Trebuchet MS"/>
              </a:rPr>
              <a:t>будущей</a:t>
            </a:r>
            <a:r>
              <a:rPr sz="1600" spc="-95" dirty="0">
                <a:latin typeface="Trebuchet MS"/>
                <a:cs typeface="Trebuchet MS"/>
              </a:rPr>
              <a:t> </a:t>
            </a:r>
            <a:r>
              <a:rPr sz="1600" spc="30" dirty="0">
                <a:latin typeface="Trebuchet MS"/>
                <a:cs typeface="Trebuchet MS"/>
              </a:rPr>
              <a:t>работе;</a:t>
            </a:r>
            <a:endParaRPr sz="1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000">
              <a:latin typeface="Trebuchet MS"/>
              <a:cs typeface="Trebuchet MS"/>
            </a:endParaRPr>
          </a:p>
          <a:p>
            <a:pPr marL="518159">
              <a:lnSpc>
                <a:spcPct val="100000"/>
              </a:lnSpc>
            </a:pPr>
            <a:r>
              <a:rPr sz="1600" spc="35" dirty="0">
                <a:latin typeface="Trebuchet MS"/>
                <a:cs typeface="Trebuchet MS"/>
              </a:rPr>
              <a:t>через</a:t>
            </a:r>
            <a:r>
              <a:rPr sz="1600" spc="-120" dirty="0">
                <a:latin typeface="Trebuchet MS"/>
                <a:cs typeface="Trebuchet MS"/>
              </a:rPr>
              <a:t> </a:t>
            </a:r>
            <a:r>
              <a:rPr sz="1600" spc="15" dirty="0">
                <a:latin typeface="Trebuchet MS"/>
                <a:cs typeface="Trebuchet MS"/>
              </a:rPr>
              <a:t>практику</a:t>
            </a:r>
            <a:r>
              <a:rPr sz="1600" spc="-85" dirty="0">
                <a:latin typeface="Trebuchet MS"/>
                <a:cs typeface="Trebuchet MS"/>
              </a:rPr>
              <a:t> </a:t>
            </a:r>
            <a:r>
              <a:rPr sz="1600" spc="40" dirty="0">
                <a:latin typeface="Trebuchet MS"/>
                <a:cs typeface="Trebuchet MS"/>
              </a:rPr>
              <a:t>погрузиться</a:t>
            </a:r>
            <a:r>
              <a:rPr sz="1600" spc="-85" dirty="0">
                <a:latin typeface="Trebuchet MS"/>
                <a:cs typeface="Trebuchet MS"/>
              </a:rPr>
              <a:t> </a:t>
            </a:r>
            <a:r>
              <a:rPr sz="1600" spc="35" dirty="0">
                <a:latin typeface="Trebuchet MS"/>
                <a:cs typeface="Trebuchet MS"/>
              </a:rPr>
              <a:t>в</a:t>
            </a:r>
            <a:r>
              <a:rPr sz="1600" spc="-114" dirty="0">
                <a:latin typeface="Trebuchet MS"/>
                <a:cs typeface="Trebuchet MS"/>
              </a:rPr>
              <a:t> </a:t>
            </a:r>
            <a:r>
              <a:rPr sz="1600" spc="50" dirty="0">
                <a:latin typeface="Trebuchet MS"/>
                <a:cs typeface="Trebuchet MS"/>
              </a:rPr>
              <a:t>особенности</a:t>
            </a:r>
            <a:endParaRPr sz="1600">
              <a:latin typeface="Trebuchet MS"/>
              <a:cs typeface="Trebuchet MS"/>
            </a:endParaRPr>
          </a:p>
          <a:p>
            <a:pPr marL="518159">
              <a:lnSpc>
                <a:spcPct val="100000"/>
              </a:lnSpc>
              <a:spcBef>
                <a:spcPts val="290"/>
              </a:spcBef>
            </a:pPr>
            <a:r>
              <a:rPr sz="1600" spc="20" dirty="0">
                <a:latin typeface="Trebuchet MS"/>
                <a:cs typeface="Trebuchet MS"/>
              </a:rPr>
              <a:t>различных</a:t>
            </a:r>
            <a:r>
              <a:rPr sz="1600" spc="-120" dirty="0">
                <a:latin typeface="Trebuchet MS"/>
                <a:cs typeface="Trebuchet MS"/>
              </a:rPr>
              <a:t> </a:t>
            </a:r>
            <a:r>
              <a:rPr sz="1600" spc="35" dirty="0">
                <a:latin typeface="Trebuchet MS"/>
                <a:cs typeface="Trebuchet MS"/>
              </a:rPr>
              <a:t>профессий.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27175" y="1428769"/>
            <a:ext cx="3427095" cy="1605915"/>
            <a:chOff x="4427175" y="1428769"/>
            <a:chExt cx="3427095" cy="16059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7175" y="1428769"/>
              <a:ext cx="3426801" cy="160549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0475" y="1554480"/>
              <a:ext cx="3152140" cy="1365885"/>
            </a:xfrm>
            <a:custGeom>
              <a:avLst/>
              <a:gdLst/>
              <a:ahLst/>
              <a:cxnLst/>
              <a:rect l="l" t="t" r="r" b="b"/>
              <a:pathLst>
                <a:path w="3152140" h="1365885">
                  <a:moveTo>
                    <a:pt x="3025521" y="0"/>
                  </a:moveTo>
                  <a:lnTo>
                    <a:pt x="126111" y="0"/>
                  </a:lnTo>
                  <a:lnTo>
                    <a:pt x="76991" y="9900"/>
                  </a:lnTo>
                  <a:lnTo>
                    <a:pt x="36909" y="36909"/>
                  </a:lnTo>
                  <a:lnTo>
                    <a:pt x="9900" y="76991"/>
                  </a:lnTo>
                  <a:lnTo>
                    <a:pt x="0" y="126111"/>
                  </a:lnTo>
                  <a:lnTo>
                    <a:pt x="0" y="1239393"/>
                  </a:lnTo>
                  <a:lnTo>
                    <a:pt x="9900" y="1288512"/>
                  </a:lnTo>
                  <a:lnTo>
                    <a:pt x="36909" y="1328594"/>
                  </a:lnTo>
                  <a:lnTo>
                    <a:pt x="76991" y="1355603"/>
                  </a:lnTo>
                  <a:lnTo>
                    <a:pt x="126111" y="1365504"/>
                  </a:lnTo>
                  <a:lnTo>
                    <a:pt x="3025521" y="1365504"/>
                  </a:lnTo>
                  <a:lnTo>
                    <a:pt x="3074640" y="1355603"/>
                  </a:lnTo>
                  <a:lnTo>
                    <a:pt x="3114722" y="1328594"/>
                  </a:lnTo>
                  <a:lnTo>
                    <a:pt x="3141731" y="1288512"/>
                  </a:lnTo>
                  <a:lnTo>
                    <a:pt x="3151631" y="1239393"/>
                  </a:lnTo>
                  <a:lnTo>
                    <a:pt x="3151631" y="126111"/>
                  </a:lnTo>
                  <a:lnTo>
                    <a:pt x="3141731" y="76991"/>
                  </a:lnTo>
                  <a:lnTo>
                    <a:pt x="3114722" y="36909"/>
                  </a:lnTo>
                  <a:lnTo>
                    <a:pt x="3074640" y="9900"/>
                  </a:lnTo>
                  <a:lnTo>
                    <a:pt x="30255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8380431" y="1425721"/>
            <a:ext cx="3427095" cy="1605915"/>
            <a:chOff x="8380431" y="1425721"/>
            <a:chExt cx="3427095" cy="160591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80431" y="1425721"/>
              <a:ext cx="3426801" cy="160549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523731" y="1551431"/>
              <a:ext cx="3152140" cy="1365885"/>
            </a:xfrm>
            <a:custGeom>
              <a:avLst/>
              <a:gdLst/>
              <a:ahLst/>
              <a:cxnLst/>
              <a:rect l="l" t="t" r="r" b="b"/>
              <a:pathLst>
                <a:path w="3152140" h="1365885">
                  <a:moveTo>
                    <a:pt x="3025521" y="0"/>
                  </a:moveTo>
                  <a:lnTo>
                    <a:pt x="126111" y="0"/>
                  </a:lnTo>
                  <a:lnTo>
                    <a:pt x="76991" y="9900"/>
                  </a:lnTo>
                  <a:lnTo>
                    <a:pt x="36909" y="36909"/>
                  </a:lnTo>
                  <a:lnTo>
                    <a:pt x="9900" y="76991"/>
                  </a:lnTo>
                  <a:lnTo>
                    <a:pt x="0" y="126110"/>
                  </a:lnTo>
                  <a:lnTo>
                    <a:pt x="0" y="1239392"/>
                  </a:lnTo>
                  <a:lnTo>
                    <a:pt x="9900" y="1288512"/>
                  </a:lnTo>
                  <a:lnTo>
                    <a:pt x="36909" y="1328594"/>
                  </a:lnTo>
                  <a:lnTo>
                    <a:pt x="76991" y="1355603"/>
                  </a:lnTo>
                  <a:lnTo>
                    <a:pt x="126111" y="1365503"/>
                  </a:lnTo>
                  <a:lnTo>
                    <a:pt x="3025521" y="1365503"/>
                  </a:lnTo>
                  <a:lnTo>
                    <a:pt x="3074640" y="1355603"/>
                  </a:lnTo>
                  <a:lnTo>
                    <a:pt x="3114722" y="1328594"/>
                  </a:lnTo>
                  <a:lnTo>
                    <a:pt x="3141731" y="1288512"/>
                  </a:lnTo>
                  <a:lnTo>
                    <a:pt x="3151632" y="1239392"/>
                  </a:lnTo>
                  <a:lnTo>
                    <a:pt x="3151632" y="126110"/>
                  </a:lnTo>
                  <a:lnTo>
                    <a:pt x="3141731" y="76991"/>
                  </a:lnTo>
                  <a:lnTo>
                    <a:pt x="3114722" y="36909"/>
                  </a:lnTo>
                  <a:lnTo>
                    <a:pt x="3074640" y="9900"/>
                  </a:lnTo>
                  <a:lnTo>
                    <a:pt x="30255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0" y="3381755"/>
            <a:ext cx="12192000" cy="3476625"/>
            <a:chOff x="0" y="3381755"/>
            <a:chExt cx="12192000" cy="347662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381755"/>
              <a:ext cx="12191999" cy="347624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923032" y="4722875"/>
              <a:ext cx="5617845" cy="6350"/>
            </a:xfrm>
            <a:custGeom>
              <a:avLst/>
              <a:gdLst/>
              <a:ahLst/>
              <a:cxnLst/>
              <a:rect l="l" t="t" r="r" b="b"/>
              <a:pathLst>
                <a:path w="5617845" h="6350">
                  <a:moveTo>
                    <a:pt x="0" y="0"/>
                  </a:moveTo>
                  <a:lnTo>
                    <a:pt x="5617718" y="6096"/>
                  </a:lnTo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373336" y="1428769"/>
            <a:ext cx="3427095" cy="1605915"/>
            <a:chOff x="373336" y="1428769"/>
            <a:chExt cx="3427095" cy="1605915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3336" y="1428769"/>
              <a:ext cx="3426801" cy="160549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16635" y="1554480"/>
              <a:ext cx="3152140" cy="1365885"/>
            </a:xfrm>
            <a:custGeom>
              <a:avLst/>
              <a:gdLst/>
              <a:ahLst/>
              <a:cxnLst/>
              <a:rect l="l" t="t" r="r" b="b"/>
              <a:pathLst>
                <a:path w="3152140" h="1365885">
                  <a:moveTo>
                    <a:pt x="3025521" y="0"/>
                  </a:moveTo>
                  <a:lnTo>
                    <a:pt x="126072" y="0"/>
                  </a:lnTo>
                  <a:lnTo>
                    <a:pt x="77002" y="9900"/>
                  </a:lnTo>
                  <a:lnTo>
                    <a:pt x="36928" y="36909"/>
                  </a:lnTo>
                  <a:lnTo>
                    <a:pt x="9908" y="76991"/>
                  </a:lnTo>
                  <a:lnTo>
                    <a:pt x="0" y="126111"/>
                  </a:lnTo>
                  <a:lnTo>
                    <a:pt x="0" y="1239393"/>
                  </a:lnTo>
                  <a:lnTo>
                    <a:pt x="9908" y="1288512"/>
                  </a:lnTo>
                  <a:lnTo>
                    <a:pt x="36928" y="1328594"/>
                  </a:lnTo>
                  <a:lnTo>
                    <a:pt x="77002" y="1355603"/>
                  </a:lnTo>
                  <a:lnTo>
                    <a:pt x="126072" y="1365504"/>
                  </a:lnTo>
                  <a:lnTo>
                    <a:pt x="3025521" y="1365504"/>
                  </a:lnTo>
                  <a:lnTo>
                    <a:pt x="3074640" y="1355603"/>
                  </a:lnTo>
                  <a:lnTo>
                    <a:pt x="3114722" y="1328594"/>
                  </a:lnTo>
                  <a:lnTo>
                    <a:pt x="3141731" y="1288512"/>
                  </a:lnTo>
                  <a:lnTo>
                    <a:pt x="3151631" y="1239393"/>
                  </a:lnTo>
                  <a:lnTo>
                    <a:pt x="3151631" y="126111"/>
                  </a:lnTo>
                  <a:lnTo>
                    <a:pt x="3141731" y="76991"/>
                  </a:lnTo>
                  <a:lnTo>
                    <a:pt x="3114722" y="36909"/>
                  </a:lnTo>
                  <a:lnTo>
                    <a:pt x="3074640" y="9900"/>
                  </a:lnTo>
                  <a:lnTo>
                    <a:pt x="30255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491744" y="399773"/>
            <a:ext cx="6680834" cy="8667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95"/>
              </a:spcBef>
            </a:pPr>
            <a:r>
              <a:rPr sz="2400" spc="315" dirty="0">
                <a:solidFill>
                  <a:srgbClr val="000000"/>
                </a:solidFill>
              </a:rPr>
              <a:t>ПРОЕКТ</a:t>
            </a:r>
            <a:r>
              <a:rPr sz="2400" spc="-150" dirty="0">
                <a:solidFill>
                  <a:srgbClr val="000000"/>
                </a:solidFill>
              </a:rPr>
              <a:t> </a:t>
            </a:r>
            <a:r>
              <a:rPr sz="2400" spc="345" dirty="0">
                <a:solidFill>
                  <a:srgbClr val="000000"/>
                </a:solidFill>
              </a:rPr>
              <a:t>ПРОВОДИТСЯ</a:t>
            </a:r>
            <a:r>
              <a:rPr sz="2400" spc="-155" dirty="0">
                <a:solidFill>
                  <a:srgbClr val="000000"/>
                </a:solidFill>
              </a:rPr>
              <a:t> </a:t>
            </a:r>
            <a:r>
              <a:rPr sz="2400" spc="330" dirty="0">
                <a:solidFill>
                  <a:srgbClr val="000000"/>
                </a:solidFill>
              </a:rPr>
              <a:t>ПО</a:t>
            </a:r>
            <a:r>
              <a:rPr sz="2400" spc="-150" dirty="0">
                <a:solidFill>
                  <a:srgbClr val="000000"/>
                </a:solidFill>
              </a:rPr>
              <a:t> </a:t>
            </a:r>
            <a:r>
              <a:rPr sz="2400" spc="285" dirty="0">
                <a:solidFill>
                  <a:srgbClr val="000000"/>
                </a:solidFill>
              </a:rPr>
              <a:t>ГРАФИКУ </a:t>
            </a:r>
            <a:r>
              <a:rPr sz="2400" spc="-690" dirty="0">
                <a:solidFill>
                  <a:srgbClr val="000000"/>
                </a:solidFill>
              </a:rPr>
              <a:t> </a:t>
            </a:r>
            <a:r>
              <a:rPr sz="2400" spc="315" dirty="0">
                <a:solidFill>
                  <a:srgbClr val="204FE1"/>
                </a:solidFill>
              </a:rPr>
              <a:t>РЕГИОНАЛЬНЫХ</a:t>
            </a:r>
            <a:r>
              <a:rPr sz="2400" spc="-150" dirty="0">
                <a:solidFill>
                  <a:srgbClr val="204FE1"/>
                </a:solidFill>
              </a:rPr>
              <a:t> </a:t>
            </a:r>
            <a:r>
              <a:rPr sz="2400" spc="310" dirty="0">
                <a:solidFill>
                  <a:srgbClr val="204FE1"/>
                </a:solidFill>
              </a:rPr>
              <a:t>ОТДЕЛЕНИЙ</a:t>
            </a:r>
            <a:endParaRPr sz="2400"/>
          </a:p>
        </p:txBody>
      </p:sp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330477" y="363631"/>
            <a:ext cx="348197" cy="671417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1074826" y="1913741"/>
            <a:ext cx="1849120" cy="65659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0"/>
              </a:spcBef>
            </a:pPr>
            <a:r>
              <a:rPr sz="1200" b="1" spc="155" dirty="0">
                <a:latin typeface="Tahoma"/>
                <a:cs typeface="Tahoma"/>
              </a:rPr>
              <a:t>Пода</a:t>
            </a:r>
            <a:r>
              <a:rPr sz="1200" b="1" spc="75" dirty="0">
                <a:latin typeface="Tahoma"/>
                <a:cs typeface="Tahoma"/>
              </a:rPr>
              <a:t>ч</a:t>
            </a:r>
            <a:r>
              <a:rPr sz="1200" b="1" spc="165" dirty="0">
                <a:latin typeface="Tahoma"/>
                <a:cs typeface="Tahoma"/>
              </a:rPr>
              <a:t>а</a:t>
            </a:r>
            <a:r>
              <a:rPr sz="1200" b="1" spc="-75" dirty="0">
                <a:latin typeface="Tahoma"/>
                <a:cs typeface="Tahoma"/>
              </a:rPr>
              <a:t> </a:t>
            </a:r>
            <a:r>
              <a:rPr sz="1200" b="1" spc="175" dirty="0">
                <a:latin typeface="Tahoma"/>
                <a:cs typeface="Tahoma"/>
              </a:rPr>
              <a:t>за</a:t>
            </a:r>
            <a:r>
              <a:rPr sz="1200" b="1" spc="125" dirty="0">
                <a:latin typeface="Tahoma"/>
                <a:cs typeface="Tahoma"/>
              </a:rPr>
              <a:t>явки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19"/>
              </a:spcBef>
            </a:pPr>
            <a:r>
              <a:rPr sz="1200" b="1" spc="125" dirty="0">
                <a:latin typeface="Tahoma"/>
                <a:cs typeface="Tahoma"/>
              </a:rPr>
              <a:t>н</a:t>
            </a:r>
            <a:r>
              <a:rPr sz="1200" b="1" spc="165" dirty="0">
                <a:latin typeface="Tahoma"/>
                <a:cs typeface="Tahoma"/>
              </a:rPr>
              <a:t>а</a:t>
            </a:r>
            <a:r>
              <a:rPr sz="1200" b="1" spc="-75" dirty="0">
                <a:latin typeface="Tahoma"/>
                <a:cs typeface="Tahoma"/>
              </a:rPr>
              <a:t> </a:t>
            </a:r>
            <a:r>
              <a:rPr sz="1200" b="1" spc="225" dirty="0">
                <a:latin typeface="Tahoma"/>
                <a:cs typeface="Tahoma"/>
              </a:rPr>
              <a:t>с</a:t>
            </a:r>
            <a:r>
              <a:rPr sz="1200" b="1" spc="150" dirty="0">
                <a:latin typeface="Tahoma"/>
                <a:cs typeface="Tahoma"/>
              </a:rPr>
              <a:t>айте</a:t>
            </a:r>
            <a:r>
              <a:rPr sz="1200" b="1" spc="-90" dirty="0">
                <a:latin typeface="Tahoma"/>
                <a:cs typeface="Tahoma"/>
              </a:rPr>
              <a:t> </a:t>
            </a:r>
            <a:r>
              <a:rPr sz="1200" b="1" spc="190" dirty="0">
                <a:latin typeface="Tahoma"/>
                <a:cs typeface="Tahoma"/>
              </a:rPr>
              <a:t>Д</a:t>
            </a:r>
            <a:r>
              <a:rPr sz="1200" b="1" spc="150" dirty="0">
                <a:latin typeface="Tahoma"/>
                <a:cs typeface="Tahoma"/>
              </a:rPr>
              <a:t>виж</a:t>
            </a:r>
            <a:r>
              <a:rPr sz="1200" b="1" spc="120" dirty="0">
                <a:latin typeface="Tahoma"/>
                <a:cs typeface="Tahoma"/>
              </a:rPr>
              <a:t>е</a:t>
            </a:r>
            <a:r>
              <a:rPr sz="1200" b="1" spc="125" dirty="0">
                <a:latin typeface="Tahoma"/>
                <a:cs typeface="Tahoma"/>
              </a:rPr>
              <a:t>н</a:t>
            </a:r>
            <a:r>
              <a:rPr sz="1200" b="1" spc="145" dirty="0">
                <a:latin typeface="Tahoma"/>
                <a:cs typeface="Tahoma"/>
              </a:rPr>
              <a:t>ия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1200" b="1" spc="145" dirty="0">
                <a:latin typeface="Tahoma"/>
                <a:cs typeface="Tahoma"/>
              </a:rPr>
              <a:t>Первых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126863" y="1880361"/>
            <a:ext cx="1506220" cy="656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1200" b="1" spc="160" dirty="0">
                <a:latin typeface="Tahoma"/>
                <a:cs typeface="Tahoma"/>
              </a:rPr>
              <a:t>Составление </a:t>
            </a:r>
            <a:r>
              <a:rPr sz="1200" b="1" spc="165" dirty="0">
                <a:latin typeface="Tahoma"/>
                <a:cs typeface="Tahoma"/>
              </a:rPr>
              <a:t> </a:t>
            </a:r>
            <a:r>
              <a:rPr sz="1200" b="1" spc="160" dirty="0">
                <a:latin typeface="Tahoma"/>
                <a:cs typeface="Tahoma"/>
              </a:rPr>
              <a:t>экскурси</a:t>
            </a:r>
            <a:r>
              <a:rPr sz="1200" b="1" spc="190" dirty="0">
                <a:latin typeface="Tahoma"/>
                <a:cs typeface="Tahoma"/>
              </a:rPr>
              <a:t>о</a:t>
            </a:r>
            <a:r>
              <a:rPr sz="1200" b="1" spc="130" dirty="0">
                <a:latin typeface="Tahoma"/>
                <a:cs typeface="Tahoma"/>
              </a:rPr>
              <a:t>нн</a:t>
            </a:r>
            <a:r>
              <a:rPr sz="1200" b="1" spc="100" dirty="0">
                <a:latin typeface="Tahoma"/>
                <a:cs typeface="Tahoma"/>
              </a:rPr>
              <a:t>ых  </a:t>
            </a:r>
            <a:r>
              <a:rPr sz="1200" b="1" spc="145" dirty="0">
                <a:latin typeface="Tahoma"/>
                <a:cs typeface="Tahoma"/>
              </a:rPr>
              <a:t>маршрутов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115806" y="1894077"/>
            <a:ext cx="1532890" cy="657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35915">
              <a:lnSpc>
                <a:spcPct val="114999"/>
              </a:lnSpc>
              <a:spcBef>
                <a:spcPts val="100"/>
              </a:spcBef>
            </a:pPr>
            <a:r>
              <a:rPr sz="1200" b="1" spc="160" dirty="0">
                <a:latin typeface="Tahoma"/>
                <a:cs typeface="Tahoma"/>
              </a:rPr>
              <a:t>П</a:t>
            </a:r>
            <a:r>
              <a:rPr sz="1200" b="1" spc="130" dirty="0">
                <a:latin typeface="Tahoma"/>
                <a:cs typeface="Tahoma"/>
              </a:rPr>
              <a:t>р</a:t>
            </a:r>
            <a:r>
              <a:rPr sz="1200" b="1" spc="190" dirty="0">
                <a:latin typeface="Tahoma"/>
                <a:cs typeface="Tahoma"/>
              </a:rPr>
              <a:t>о</a:t>
            </a:r>
            <a:r>
              <a:rPr sz="1200" b="1" spc="155" dirty="0">
                <a:latin typeface="Tahoma"/>
                <a:cs typeface="Tahoma"/>
              </a:rPr>
              <a:t>веден</a:t>
            </a:r>
            <a:r>
              <a:rPr sz="1200" b="1" spc="130" dirty="0">
                <a:latin typeface="Tahoma"/>
                <a:cs typeface="Tahoma"/>
              </a:rPr>
              <a:t>ие  </a:t>
            </a:r>
            <a:r>
              <a:rPr sz="1200" b="1" spc="160" dirty="0">
                <a:latin typeface="Tahoma"/>
                <a:cs typeface="Tahoma"/>
              </a:rPr>
              <a:t>экскурсий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19"/>
              </a:spcBef>
            </a:pPr>
            <a:r>
              <a:rPr sz="1200" b="1" spc="130" dirty="0">
                <a:latin typeface="Tahoma"/>
                <a:cs typeface="Tahoma"/>
              </a:rPr>
              <a:t>н</a:t>
            </a:r>
            <a:r>
              <a:rPr sz="1200" b="1" spc="165" dirty="0">
                <a:latin typeface="Tahoma"/>
                <a:cs typeface="Tahoma"/>
              </a:rPr>
              <a:t>а</a:t>
            </a:r>
            <a:r>
              <a:rPr sz="1200" b="1" spc="-75" dirty="0">
                <a:latin typeface="Tahoma"/>
                <a:cs typeface="Tahoma"/>
              </a:rPr>
              <a:t> </a:t>
            </a:r>
            <a:r>
              <a:rPr sz="1200" b="1" spc="155" dirty="0">
                <a:latin typeface="Tahoma"/>
                <a:cs typeface="Tahoma"/>
              </a:rPr>
              <a:t>предпри</a:t>
            </a:r>
            <a:r>
              <a:rPr sz="1200" b="1" spc="114" dirty="0">
                <a:latin typeface="Tahoma"/>
                <a:cs typeface="Tahoma"/>
              </a:rPr>
              <a:t>ятия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564507" y="3585209"/>
            <a:ext cx="21494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280" dirty="0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sz="1400" b="1" spc="155" dirty="0">
                <a:solidFill>
                  <a:srgbClr val="FFFFFF"/>
                </a:solidFill>
                <a:latin typeface="Tahoma"/>
                <a:cs typeface="Tahoma"/>
              </a:rPr>
              <a:t>п</a:t>
            </a:r>
            <a:r>
              <a:rPr sz="1400" b="1" spc="175" dirty="0">
                <a:solidFill>
                  <a:srgbClr val="FFFFFF"/>
                </a:solidFill>
                <a:latin typeface="Tahoma"/>
                <a:cs typeface="Tahoma"/>
              </a:rPr>
              <a:t>ециал</a:t>
            </a:r>
            <a:r>
              <a:rPr sz="1400" b="1" spc="170" dirty="0">
                <a:solidFill>
                  <a:srgbClr val="FFFFFF"/>
                </a:solidFill>
                <a:latin typeface="Tahoma"/>
                <a:cs typeface="Tahoma"/>
              </a:rPr>
              <a:t>ьн</a:t>
            </a:r>
            <a:r>
              <a:rPr sz="1400" b="1" spc="155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sz="1400" b="1" spc="145" dirty="0">
                <a:solidFill>
                  <a:srgbClr val="FFFFFF"/>
                </a:solidFill>
                <a:latin typeface="Tahoma"/>
                <a:cs typeface="Tahoma"/>
              </a:rPr>
              <a:t>я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50" dirty="0">
                <a:solidFill>
                  <a:srgbClr val="FFFFFF"/>
                </a:solidFill>
                <a:latin typeface="Tahoma"/>
                <a:cs typeface="Tahoma"/>
              </a:rPr>
              <a:t>ч</a:t>
            </a:r>
            <a:r>
              <a:rPr sz="1400" b="1" spc="140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sz="1400" b="1" spc="175" dirty="0">
                <a:solidFill>
                  <a:srgbClr val="FFFFFF"/>
                </a:solidFill>
                <a:latin typeface="Tahoma"/>
                <a:cs typeface="Tahoma"/>
              </a:rPr>
              <a:t>ст</a:t>
            </a:r>
            <a:r>
              <a:rPr sz="1400" b="1" spc="150" dirty="0">
                <a:solidFill>
                  <a:srgbClr val="FFFFFF"/>
                </a:solidFill>
                <a:latin typeface="Tahoma"/>
                <a:cs typeface="Tahoma"/>
              </a:rPr>
              <a:t>ь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564507" y="5697423"/>
            <a:ext cx="2581910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000" spc="35" dirty="0">
                <a:solidFill>
                  <a:srgbClr val="FFFFFF"/>
                </a:solidFill>
                <a:latin typeface="Trebuchet MS"/>
                <a:cs typeface="Trebuchet MS"/>
              </a:rPr>
              <a:t>Знакомство</a:t>
            </a:r>
            <a:r>
              <a:rPr sz="100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45" dirty="0">
                <a:solidFill>
                  <a:srgbClr val="FFFFFF"/>
                </a:solidFill>
                <a:latin typeface="Trebuchet MS"/>
                <a:cs typeface="Trebuchet MS"/>
              </a:rPr>
              <a:t>с</a:t>
            </a:r>
            <a:r>
              <a:rPr sz="10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15" dirty="0">
                <a:solidFill>
                  <a:srgbClr val="FFFFFF"/>
                </a:solidFill>
                <a:latin typeface="Trebuchet MS"/>
                <a:cs typeface="Trebuchet MS"/>
              </a:rPr>
              <a:t>типичными</a:t>
            </a:r>
            <a:r>
              <a:rPr sz="100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15" dirty="0">
                <a:solidFill>
                  <a:srgbClr val="FFFFFF"/>
                </a:solidFill>
                <a:latin typeface="Trebuchet MS"/>
                <a:cs typeface="Trebuchet MS"/>
              </a:rPr>
              <a:t>инструментами, </a:t>
            </a:r>
            <a:r>
              <a:rPr sz="1000" spc="-2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25" dirty="0">
                <a:solidFill>
                  <a:srgbClr val="FFFFFF"/>
                </a:solidFill>
                <a:latin typeface="Trebuchet MS"/>
                <a:cs typeface="Trebuchet MS"/>
              </a:rPr>
              <a:t>материалами </a:t>
            </a:r>
            <a:r>
              <a:rPr sz="1000" spc="20" dirty="0">
                <a:solidFill>
                  <a:srgbClr val="FFFFFF"/>
                </a:solidFill>
                <a:latin typeface="Trebuchet MS"/>
                <a:cs typeface="Trebuchet MS"/>
              </a:rPr>
              <a:t>и </a:t>
            </a:r>
            <a:r>
              <a:rPr sz="1000" spc="25" dirty="0">
                <a:solidFill>
                  <a:srgbClr val="FFFFFF"/>
                </a:solidFill>
                <a:latin typeface="Trebuchet MS"/>
                <a:cs typeface="Trebuchet MS"/>
              </a:rPr>
              <a:t>рабочим </a:t>
            </a:r>
            <a:r>
              <a:rPr sz="1000" spc="35" dirty="0">
                <a:solidFill>
                  <a:srgbClr val="FFFFFF"/>
                </a:solidFill>
                <a:latin typeface="Trebuchet MS"/>
                <a:cs typeface="Trebuchet MS"/>
              </a:rPr>
              <a:t>местом </a:t>
            </a:r>
            <a:r>
              <a:rPr sz="1000" spc="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25" dirty="0">
                <a:solidFill>
                  <a:srgbClr val="FFFFFF"/>
                </a:solidFill>
                <a:latin typeface="Trebuchet MS"/>
                <a:cs typeface="Trebuchet MS"/>
              </a:rPr>
              <a:t>специалиста</a:t>
            </a:r>
            <a:r>
              <a:rPr sz="1000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25" dirty="0">
                <a:solidFill>
                  <a:srgbClr val="FFFFFF"/>
                </a:solidFill>
                <a:latin typeface="Trebuchet MS"/>
                <a:cs typeface="Trebuchet MS"/>
              </a:rPr>
              <a:t>того</a:t>
            </a:r>
            <a:r>
              <a:rPr sz="100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5" dirty="0">
                <a:solidFill>
                  <a:srgbClr val="FFFFFF"/>
                </a:solidFill>
                <a:latin typeface="Trebuchet MS"/>
                <a:cs typeface="Trebuchet MS"/>
              </a:rPr>
              <a:t>или</a:t>
            </a:r>
            <a:r>
              <a:rPr sz="100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20" dirty="0">
                <a:solidFill>
                  <a:srgbClr val="FFFFFF"/>
                </a:solidFill>
                <a:latin typeface="Trebuchet MS"/>
                <a:cs typeface="Trebuchet MS"/>
              </a:rPr>
              <a:t>иного</a:t>
            </a:r>
            <a:r>
              <a:rPr sz="100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10" dirty="0">
                <a:solidFill>
                  <a:srgbClr val="FFFFFF"/>
                </a:solidFill>
                <a:latin typeface="Trebuchet MS"/>
                <a:cs typeface="Trebuchet MS"/>
              </a:rPr>
              <a:t>профиля.</a:t>
            </a:r>
            <a:endParaRPr sz="1000">
              <a:latin typeface="Trebuchet MS"/>
              <a:cs typeface="Trebuchet MS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4593335" y="3922776"/>
            <a:ext cx="2406650" cy="1602105"/>
            <a:chOff x="4593335" y="3922776"/>
            <a:chExt cx="2406650" cy="1602105"/>
          </a:xfrm>
        </p:grpSpPr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93335" y="3922776"/>
              <a:ext cx="2406395" cy="160172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93335" y="3922776"/>
              <a:ext cx="2406395" cy="160172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32019" y="5035296"/>
              <a:ext cx="335279" cy="333755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5147309" y="5117083"/>
            <a:ext cx="9175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65" dirty="0">
                <a:solidFill>
                  <a:srgbClr val="FFFFFF"/>
                </a:solidFill>
                <a:latin typeface="Trebuchet MS"/>
                <a:cs typeface="Trebuchet MS"/>
              </a:rPr>
              <a:t>60</a:t>
            </a:r>
            <a:r>
              <a:rPr sz="1200" spc="60" dirty="0">
                <a:solidFill>
                  <a:srgbClr val="FFFFFF"/>
                </a:solidFill>
                <a:latin typeface="Trebuchet MS"/>
                <a:cs typeface="Trebuchet MS"/>
              </a:rPr>
              <a:t>-</a:t>
            </a:r>
            <a:r>
              <a:rPr sz="1200" spc="65" dirty="0">
                <a:solidFill>
                  <a:srgbClr val="FFFFFF"/>
                </a:solidFill>
                <a:latin typeface="Trebuchet MS"/>
                <a:cs typeface="Trebuchet MS"/>
              </a:rPr>
              <a:t>90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40" dirty="0">
                <a:solidFill>
                  <a:srgbClr val="FFFFFF"/>
                </a:solidFill>
                <a:latin typeface="Trebuchet MS"/>
                <a:cs typeface="Trebuchet MS"/>
              </a:rPr>
              <a:t>ми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нут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675632" y="4006596"/>
            <a:ext cx="2232660" cy="1424940"/>
          </a:xfrm>
          <a:custGeom>
            <a:avLst/>
            <a:gdLst/>
            <a:ahLst/>
            <a:cxnLst/>
            <a:rect l="l" t="t" r="r" b="b"/>
            <a:pathLst>
              <a:path w="2232659" h="1424939">
                <a:moveTo>
                  <a:pt x="0" y="1424939"/>
                </a:moveTo>
                <a:lnTo>
                  <a:pt x="2232660" y="1424939"/>
                </a:lnTo>
                <a:lnTo>
                  <a:pt x="2232660" y="0"/>
                </a:lnTo>
                <a:lnTo>
                  <a:pt x="0" y="0"/>
                </a:lnTo>
                <a:lnTo>
                  <a:pt x="0" y="1424939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514908" y="3580002"/>
            <a:ext cx="143891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254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1400" b="1" spc="215" dirty="0">
                <a:solidFill>
                  <a:srgbClr val="FFFFFF"/>
                </a:solidFill>
                <a:latin typeface="Tahoma"/>
                <a:cs typeface="Tahoma"/>
              </a:rPr>
              <a:t>б</a:t>
            </a:r>
            <a:r>
              <a:rPr sz="1400" b="1" spc="270" dirty="0">
                <a:solidFill>
                  <a:srgbClr val="FFFFFF"/>
                </a:solidFill>
                <a:latin typeface="Tahoma"/>
                <a:cs typeface="Tahoma"/>
              </a:rPr>
              <a:t>щ</a:t>
            </a:r>
            <a:r>
              <a:rPr sz="1400" b="1" spc="170" dirty="0">
                <a:solidFill>
                  <a:srgbClr val="FFFFFF"/>
                </a:solidFill>
                <a:latin typeface="Tahoma"/>
                <a:cs typeface="Tahoma"/>
              </a:rPr>
              <a:t>ая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50" dirty="0">
                <a:solidFill>
                  <a:srgbClr val="FFFFFF"/>
                </a:solidFill>
                <a:latin typeface="Tahoma"/>
                <a:cs typeface="Tahoma"/>
              </a:rPr>
              <a:t>ч</a:t>
            </a:r>
            <a:r>
              <a:rPr sz="1400" b="1" spc="140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sz="1400" b="1" spc="175" dirty="0">
                <a:solidFill>
                  <a:srgbClr val="FFFFFF"/>
                </a:solidFill>
                <a:latin typeface="Tahoma"/>
                <a:cs typeface="Tahoma"/>
              </a:rPr>
              <a:t>ст</a:t>
            </a:r>
            <a:r>
              <a:rPr sz="1400" b="1" spc="150" dirty="0">
                <a:solidFill>
                  <a:srgbClr val="FFFFFF"/>
                </a:solidFill>
                <a:latin typeface="Tahoma"/>
                <a:cs typeface="Tahoma"/>
              </a:rPr>
              <a:t>ь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14908" y="5692241"/>
            <a:ext cx="275082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487045">
              <a:lnSpc>
                <a:spcPct val="100000"/>
              </a:lnSpc>
              <a:spcBef>
                <a:spcPts val="95"/>
              </a:spcBef>
            </a:pPr>
            <a:r>
              <a:rPr sz="1000" spc="40" dirty="0">
                <a:solidFill>
                  <a:srgbClr val="FFFFFF"/>
                </a:solidFill>
                <a:latin typeface="Trebuchet MS"/>
                <a:cs typeface="Trebuchet MS"/>
              </a:rPr>
              <a:t>Обзорная</a:t>
            </a:r>
            <a:r>
              <a:rPr sz="100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10" dirty="0">
                <a:solidFill>
                  <a:srgbClr val="FFFFFF"/>
                </a:solidFill>
                <a:latin typeface="Trebuchet MS"/>
                <a:cs typeface="Trebuchet MS"/>
              </a:rPr>
              <a:t>прогулка</a:t>
            </a:r>
            <a:r>
              <a:rPr sz="100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35" dirty="0">
                <a:solidFill>
                  <a:srgbClr val="FFFFFF"/>
                </a:solidFill>
                <a:latin typeface="Trebuchet MS"/>
                <a:cs typeface="Trebuchet MS"/>
              </a:rPr>
              <a:t>по</a:t>
            </a:r>
            <a:r>
              <a:rPr sz="10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15" dirty="0">
                <a:solidFill>
                  <a:srgbClr val="FFFFFF"/>
                </a:solidFill>
                <a:latin typeface="Trebuchet MS"/>
                <a:cs typeface="Trebuchet MS"/>
              </a:rPr>
              <a:t>предприятию, </a:t>
            </a:r>
            <a:r>
              <a:rPr sz="1000" spc="-2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25" dirty="0">
                <a:solidFill>
                  <a:srgbClr val="FFFFFF"/>
                </a:solidFill>
                <a:latin typeface="Trebuchet MS"/>
                <a:cs typeface="Trebuchet MS"/>
              </a:rPr>
              <a:t>сопровождаемая</a:t>
            </a:r>
            <a:r>
              <a:rPr sz="100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35" dirty="0">
                <a:solidFill>
                  <a:srgbClr val="FFFFFF"/>
                </a:solidFill>
                <a:latin typeface="Trebuchet MS"/>
                <a:cs typeface="Trebuchet MS"/>
              </a:rPr>
              <a:t>рассказом</a:t>
            </a:r>
            <a:endParaRPr sz="1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000" spc="45" dirty="0">
                <a:solidFill>
                  <a:srgbClr val="FFFFFF"/>
                </a:solidFill>
                <a:latin typeface="Trebuchet MS"/>
                <a:cs typeface="Trebuchet MS"/>
              </a:rPr>
              <a:t>о</a:t>
            </a:r>
            <a:r>
              <a:rPr sz="100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Trebuchet MS"/>
                <a:cs typeface="Trebuchet MS"/>
              </a:rPr>
              <a:t>п</a:t>
            </a:r>
            <a:r>
              <a:rPr sz="1000" spc="35" dirty="0">
                <a:solidFill>
                  <a:srgbClr val="FFFFFF"/>
                </a:solidFill>
                <a:latin typeface="Trebuchet MS"/>
                <a:cs typeface="Trebuchet MS"/>
              </a:rPr>
              <a:t>р</a:t>
            </a:r>
            <a:r>
              <a:rPr sz="1000" spc="45" dirty="0">
                <a:solidFill>
                  <a:srgbClr val="FFFFFF"/>
                </a:solidFill>
                <a:latin typeface="Trebuchet MS"/>
                <a:cs typeface="Trebuchet MS"/>
              </a:rPr>
              <a:t>о</a:t>
            </a:r>
            <a:r>
              <a:rPr sz="1000" spc="15" dirty="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sz="1000" spc="40" dirty="0">
                <a:solidFill>
                  <a:srgbClr val="FFFFFF"/>
                </a:solidFill>
                <a:latin typeface="Trebuchet MS"/>
                <a:cs typeface="Trebuchet MS"/>
              </a:rPr>
              <a:t>зв</a:t>
            </a:r>
            <a:r>
              <a:rPr sz="1000" spc="45" dirty="0">
                <a:solidFill>
                  <a:srgbClr val="FFFFFF"/>
                </a:solidFill>
                <a:latin typeface="Trebuchet MS"/>
                <a:cs typeface="Trebuchet MS"/>
              </a:rPr>
              <a:t>о</a:t>
            </a:r>
            <a:r>
              <a:rPr sz="1000" spc="20" dirty="0">
                <a:solidFill>
                  <a:srgbClr val="FFFFFF"/>
                </a:solidFill>
                <a:latin typeface="Trebuchet MS"/>
                <a:cs typeface="Trebuchet MS"/>
              </a:rPr>
              <a:t>д</a:t>
            </a:r>
            <a:r>
              <a:rPr sz="1000" spc="15" dirty="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sz="1000" spc="50" dirty="0">
                <a:solidFill>
                  <a:srgbClr val="FFFFFF"/>
                </a:solidFill>
                <a:latin typeface="Trebuchet MS"/>
                <a:cs typeface="Trebuchet MS"/>
              </a:rPr>
              <a:t>м</a:t>
            </a:r>
            <a:r>
              <a:rPr sz="1000" spc="45" dirty="0">
                <a:solidFill>
                  <a:srgbClr val="FFFFFF"/>
                </a:solidFill>
                <a:latin typeface="Trebuchet MS"/>
                <a:cs typeface="Trebuchet MS"/>
              </a:rPr>
              <a:t>о</a:t>
            </a:r>
            <a:r>
              <a:rPr sz="1000" spc="20" dirty="0">
                <a:solidFill>
                  <a:srgbClr val="FFFFFF"/>
                </a:solidFill>
                <a:latin typeface="Trebuchet MS"/>
                <a:cs typeface="Trebuchet MS"/>
              </a:rPr>
              <a:t>й</a:t>
            </a:r>
            <a:r>
              <a:rPr sz="100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Trebuchet MS"/>
                <a:cs typeface="Trebuchet MS"/>
              </a:rPr>
              <a:t>п</a:t>
            </a:r>
            <a:r>
              <a:rPr sz="1000" spc="35" dirty="0">
                <a:solidFill>
                  <a:srgbClr val="FFFFFF"/>
                </a:solidFill>
                <a:latin typeface="Trebuchet MS"/>
                <a:cs typeface="Trebuchet MS"/>
              </a:rPr>
              <a:t>р</a:t>
            </a:r>
            <a:r>
              <a:rPr sz="1000" spc="45" dirty="0">
                <a:solidFill>
                  <a:srgbClr val="FFFFFF"/>
                </a:solidFill>
                <a:latin typeface="Trebuchet MS"/>
                <a:cs typeface="Trebuchet MS"/>
              </a:rPr>
              <a:t>о</a:t>
            </a:r>
            <a:r>
              <a:rPr sz="1000" spc="10" dirty="0">
                <a:solidFill>
                  <a:srgbClr val="FFFFFF"/>
                </a:solidFill>
                <a:latin typeface="Trebuchet MS"/>
                <a:cs typeface="Trebuchet MS"/>
              </a:rPr>
              <a:t>д</a:t>
            </a:r>
            <a:r>
              <a:rPr sz="1000" dirty="0">
                <a:solidFill>
                  <a:srgbClr val="FFFFFF"/>
                </a:solidFill>
                <a:latin typeface="Trebuchet MS"/>
                <a:cs typeface="Trebuchet MS"/>
              </a:rPr>
              <a:t>у</a:t>
            </a:r>
            <a:r>
              <a:rPr sz="1000" spc="-30" dirty="0">
                <a:solidFill>
                  <a:srgbClr val="FFFFFF"/>
                </a:solidFill>
                <a:latin typeface="Trebuchet MS"/>
                <a:cs typeface="Trebuchet MS"/>
              </a:rPr>
              <a:t>к</a:t>
            </a:r>
            <a:r>
              <a:rPr sz="1000" spc="30" dirty="0">
                <a:solidFill>
                  <a:srgbClr val="FFFFFF"/>
                </a:solidFill>
                <a:latin typeface="Trebuchet MS"/>
                <a:cs typeface="Trebuchet MS"/>
              </a:rPr>
              <a:t>ц</a:t>
            </a:r>
            <a:r>
              <a:rPr sz="1000" spc="15" dirty="0">
                <a:solidFill>
                  <a:srgbClr val="FFFFFF"/>
                </a:solidFill>
                <a:latin typeface="Trebuchet MS"/>
                <a:cs typeface="Trebuchet MS"/>
              </a:rPr>
              <a:t>ии</a:t>
            </a:r>
            <a:r>
              <a:rPr sz="1000" spc="-60" dirty="0">
                <a:solidFill>
                  <a:srgbClr val="FFFFFF"/>
                </a:solidFill>
                <a:latin typeface="Trebuchet MS"/>
                <a:cs typeface="Trebuchet MS"/>
              </a:rPr>
              <a:t>,</a:t>
            </a:r>
            <a:r>
              <a:rPr sz="1000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35" dirty="0">
                <a:solidFill>
                  <a:srgbClr val="FFFFFF"/>
                </a:solidFill>
                <a:latin typeface="Trebuchet MS"/>
                <a:cs typeface="Trebuchet MS"/>
              </a:rPr>
              <a:t>а</a:t>
            </a:r>
            <a:r>
              <a:rPr sz="100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10" dirty="0">
                <a:solidFill>
                  <a:srgbClr val="FFFFFF"/>
                </a:solidFill>
                <a:latin typeface="Trebuchet MS"/>
                <a:cs typeface="Trebuchet MS"/>
              </a:rPr>
              <a:t>т</a:t>
            </a:r>
            <a:r>
              <a:rPr sz="1000" dirty="0">
                <a:solidFill>
                  <a:srgbClr val="FFFFFF"/>
                </a:solidFill>
                <a:latin typeface="Trebuchet MS"/>
                <a:cs typeface="Trebuchet MS"/>
              </a:rPr>
              <a:t>а</a:t>
            </a:r>
            <a:r>
              <a:rPr sz="1000" spc="5" dirty="0">
                <a:solidFill>
                  <a:srgbClr val="FFFFFF"/>
                </a:solidFill>
                <a:latin typeface="Trebuchet MS"/>
                <a:cs typeface="Trebuchet MS"/>
              </a:rPr>
              <a:t>к</a:t>
            </a:r>
            <a:r>
              <a:rPr sz="1000" spc="-45" dirty="0">
                <a:solidFill>
                  <a:srgbClr val="FFFFFF"/>
                </a:solidFill>
                <a:latin typeface="Trebuchet MS"/>
                <a:cs typeface="Trebuchet MS"/>
              </a:rPr>
              <a:t>ж</a:t>
            </a:r>
            <a:r>
              <a:rPr sz="1000" spc="20" dirty="0">
                <a:solidFill>
                  <a:srgbClr val="FFFFFF"/>
                </a:solidFill>
                <a:latin typeface="Trebuchet MS"/>
                <a:cs typeface="Trebuchet MS"/>
              </a:rPr>
              <a:t>е</a:t>
            </a:r>
            <a:endParaRPr sz="1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000" spc="10" dirty="0">
                <a:solidFill>
                  <a:srgbClr val="FFFFFF"/>
                </a:solidFill>
                <a:latin typeface="Trebuchet MS"/>
                <a:cs typeface="Trebuchet MS"/>
              </a:rPr>
              <a:t>специалистах,</a:t>
            </a:r>
            <a:r>
              <a:rPr sz="10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Trebuchet MS"/>
                <a:cs typeface="Trebuchet MS"/>
              </a:rPr>
              <a:t>работающих</a:t>
            </a:r>
            <a:r>
              <a:rPr sz="100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20" dirty="0">
                <a:solidFill>
                  <a:srgbClr val="FFFFFF"/>
                </a:solidFill>
                <a:latin typeface="Trebuchet MS"/>
                <a:cs typeface="Trebuchet MS"/>
              </a:rPr>
              <a:t>на</a:t>
            </a:r>
            <a:r>
              <a:rPr sz="100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15" dirty="0">
                <a:solidFill>
                  <a:srgbClr val="FFFFFF"/>
                </a:solidFill>
                <a:latin typeface="Trebuchet MS"/>
                <a:cs typeface="Trebuchet MS"/>
              </a:rPr>
              <a:t>предприятии.</a:t>
            </a:r>
            <a:endParaRPr sz="1000">
              <a:latin typeface="Trebuchet MS"/>
              <a:cs typeface="Trebuchet MS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516636" y="3922776"/>
            <a:ext cx="2406650" cy="1610995"/>
            <a:chOff x="516636" y="3922776"/>
            <a:chExt cx="2406650" cy="1610995"/>
          </a:xfrm>
        </p:grpSpPr>
        <p:pic>
          <p:nvPicPr>
            <p:cNvPr id="30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6636" y="3931920"/>
              <a:ext cx="2406396" cy="160172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6636" y="3922776"/>
              <a:ext cx="2406396" cy="160172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52272" y="5044440"/>
              <a:ext cx="335279" cy="335280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1031849" y="5126482"/>
            <a:ext cx="9175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65" dirty="0">
                <a:solidFill>
                  <a:srgbClr val="FFFFFF"/>
                </a:solidFill>
                <a:latin typeface="Trebuchet MS"/>
                <a:cs typeface="Trebuchet MS"/>
              </a:rPr>
              <a:t>15</a:t>
            </a:r>
            <a:r>
              <a:rPr sz="1200" spc="60" dirty="0">
                <a:solidFill>
                  <a:srgbClr val="FFFFFF"/>
                </a:solidFill>
                <a:latin typeface="Trebuchet MS"/>
                <a:cs typeface="Trebuchet MS"/>
              </a:rPr>
              <a:t>-</a:t>
            </a:r>
            <a:r>
              <a:rPr sz="1200" spc="65" dirty="0">
                <a:solidFill>
                  <a:srgbClr val="FFFFFF"/>
                </a:solidFill>
                <a:latin typeface="Trebuchet MS"/>
                <a:cs typeface="Trebuchet MS"/>
              </a:rPr>
              <a:t>20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40" dirty="0">
                <a:solidFill>
                  <a:srgbClr val="FFFFFF"/>
                </a:solidFill>
                <a:latin typeface="Trebuchet MS"/>
                <a:cs typeface="Trebuchet MS"/>
              </a:rPr>
              <a:t>ми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нут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492743" y="3591305"/>
            <a:ext cx="232791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265" dirty="0">
                <a:solidFill>
                  <a:srgbClr val="FFFFFF"/>
                </a:solidFill>
                <a:latin typeface="Tahoma"/>
                <a:cs typeface="Tahoma"/>
              </a:rPr>
              <a:t>З</a:t>
            </a:r>
            <a:r>
              <a:rPr sz="1400" b="1" spc="185" dirty="0">
                <a:solidFill>
                  <a:srgbClr val="FFFFFF"/>
                </a:solidFill>
                <a:latin typeface="Tahoma"/>
                <a:cs typeface="Tahoma"/>
              </a:rPr>
              <a:t>авер</a:t>
            </a:r>
            <a:r>
              <a:rPr sz="1400" b="1" spc="270" dirty="0">
                <a:solidFill>
                  <a:srgbClr val="FFFFFF"/>
                </a:solidFill>
                <a:latin typeface="Tahoma"/>
                <a:cs typeface="Tahoma"/>
              </a:rPr>
              <a:t>ш</a:t>
            </a:r>
            <a:r>
              <a:rPr sz="1400" b="1" spc="204" dirty="0">
                <a:solidFill>
                  <a:srgbClr val="FFFFFF"/>
                </a:solidFill>
                <a:latin typeface="Tahoma"/>
                <a:cs typeface="Tahoma"/>
              </a:rPr>
              <a:t>ающая</a:t>
            </a:r>
            <a:r>
              <a:rPr sz="1400" b="1" spc="-1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50" dirty="0">
                <a:solidFill>
                  <a:srgbClr val="FFFFFF"/>
                </a:solidFill>
                <a:latin typeface="Tahoma"/>
                <a:cs typeface="Tahoma"/>
              </a:rPr>
              <a:t>ч</a:t>
            </a:r>
            <a:r>
              <a:rPr sz="1400" b="1" spc="140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sz="1400" b="1" spc="175" dirty="0">
                <a:solidFill>
                  <a:srgbClr val="FFFFFF"/>
                </a:solidFill>
                <a:latin typeface="Tahoma"/>
                <a:cs typeface="Tahoma"/>
              </a:rPr>
              <a:t>ст</a:t>
            </a:r>
            <a:r>
              <a:rPr sz="1400" b="1" spc="150" dirty="0">
                <a:solidFill>
                  <a:srgbClr val="FFFFFF"/>
                </a:solidFill>
                <a:latin typeface="Tahoma"/>
                <a:cs typeface="Tahoma"/>
              </a:rPr>
              <a:t>ь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03504" y="4015740"/>
            <a:ext cx="2232660" cy="1424940"/>
          </a:xfrm>
          <a:custGeom>
            <a:avLst/>
            <a:gdLst/>
            <a:ahLst/>
            <a:cxnLst/>
            <a:rect l="l" t="t" r="r" b="b"/>
            <a:pathLst>
              <a:path w="2232660" h="1424939">
                <a:moveTo>
                  <a:pt x="0" y="1424940"/>
                </a:moveTo>
                <a:lnTo>
                  <a:pt x="2232660" y="1424940"/>
                </a:lnTo>
                <a:lnTo>
                  <a:pt x="2232660" y="0"/>
                </a:lnTo>
                <a:lnTo>
                  <a:pt x="0" y="0"/>
                </a:lnTo>
                <a:lnTo>
                  <a:pt x="0" y="1424940"/>
                </a:lnTo>
                <a:close/>
              </a:path>
            </a:pathLst>
          </a:custGeom>
          <a:ln w="1219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8496427" y="5694070"/>
            <a:ext cx="211010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55" dirty="0">
                <a:solidFill>
                  <a:srgbClr val="FFFFFF"/>
                </a:solidFill>
                <a:latin typeface="Trebuchet MS"/>
                <a:cs typeface="Trebuchet MS"/>
              </a:rPr>
              <a:t>Ра</a:t>
            </a:r>
            <a:r>
              <a:rPr sz="1000" spc="45" dirty="0">
                <a:solidFill>
                  <a:srgbClr val="FFFFFF"/>
                </a:solidFill>
                <a:latin typeface="Trebuchet MS"/>
                <a:cs typeface="Trebuchet MS"/>
              </a:rPr>
              <a:t>с</a:t>
            </a:r>
            <a:r>
              <a:rPr sz="1000" spc="35" dirty="0">
                <a:solidFill>
                  <a:srgbClr val="FFFFFF"/>
                </a:solidFill>
                <a:latin typeface="Trebuchet MS"/>
                <a:cs typeface="Trebuchet MS"/>
              </a:rPr>
              <a:t>с</a:t>
            </a:r>
            <a:r>
              <a:rPr sz="1000" spc="-30" dirty="0">
                <a:solidFill>
                  <a:srgbClr val="FFFFFF"/>
                </a:solidFill>
                <a:latin typeface="Trebuchet MS"/>
                <a:cs typeface="Trebuchet MS"/>
              </a:rPr>
              <a:t>к</a:t>
            </a:r>
            <a:r>
              <a:rPr sz="1000" spc="45" dirty="0">
                <a:solidFill>
                  <a:srgbClr val="FFFFFF"/>
                </a:solidFill>
                <a:latin typeface="Trebuchet MS"/>
                <a:cs typeface="Trebuchet MS"/>
              </a:rPr>
              <a:t>аз</a:t>
            </a:r>
            <a:r>
              <a:rPr sz="100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45" dirty="0">
                <a:solidFill>
                  <a:srgbClr val="FFFFFF"/>
                </a:solidFill>
                <a:latin typeface="Trebuchet MS"/>
                <a:cs typeface="Trebuchet MS"/>
              </a:rPr>
              <a:t>о</a:t>
            </a:r>
            <a:r>
              <a:rPr sz="10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20" dirty="0">
                <a:solidFill>
                  <a:srgbClr val="FFFFFF"/>
                </a:solidFill>
                <a:latin typeface="Trebuchet MS"/>
                <a:cs typeface="Trebuchet MS"/>
              </a:rPr>
              <a:t>в</a:t>
            </a:r>
            <a:r>
              <a:rPr sz="1000" spc="45" dirty="0">
                <a:solidFill>
                  <a:srgbClr val="FFFFFF"/>
                </a:solidFill>
                <a:latin typeface="Trebuchet MS"/>
                <a:cs typeface="Trebuchet MS"/>
              </a:rPr>
              <a:t>о</a:t>
            </a:r>
            <a:r>
              <a:rPr sz="1000" spc="50" dirty="0">
                <a:solidFill>
                  <a:srgbClr val="FFFFFF"/>
                </a:solidFill>
                <a:latin typeface="Trebuchet MS"/>
                <a:cs typeface="Trebuchet MS"/>
              </a:rPr>
              <a:t>зм</a:t>
            </a:r>
            <a:r>
              <a:rPr sz="1000" spc="45" dirty="0">
                <a:solidFill>
                  <a:srgbClr val="FFFFFF"/>
                </a:solidFill>
                <a:latin typeface="Trebuchet MS"/>
                <a:cs typeface="Trebuchet MS"/>
              </a:rPr>
              <a:t>о</a:t>
            </a:r>
            <a:r>
              <a:rPr sz="1000" spc="-45" dirty="0">
                <a:solidFill>
                  <a:srgbClr val="FFFFFF"/>
                </a:solidFill>
                <a:latin typeface="Trebuchet MS"/>
                <a:cs typeface="Trebuchet MS"/>
              </a:rPr>
              <a:t>ж</a:t>
            </a:r>
            <a:r>
              <a:rPr sz="1000" dirty="0">
                <a:solidFill>
                  <a:srgbClr val="FFFFFF"/>
                </a:solidFill>
                <a:latin typeface="Trebuchet MS"/>
                <a:cs typeface="Trebuchet MS"/>
              </a:rPr>
              <a:t>н</a:t>
            </a:r>
            <a:r>
              <a:rPr sz="1000" spc="45" dirty="0">
                <a:solidFill>
                  <a:srgbClr val="FFFFFF"/>
                </a:solidFill>
                <a:latin typeface="Trebuchet MS"/>
                <a:cs typeface="Trebuchet MS"/>
              </a:rPr>
              <a:t>о</a:t>
            </a:r>
            <a:r>
              <a:rPr sz="1000" spc="35" dirty="0">
                <a:solidFill>
                  <a:srgbClr val="FFFFFF"/>
                </a:solidFill>
                <a:latin typeface="Trebuchet MS"/>
                <a:cs typeface="Trebuchet MS"/>
              </a:rPr>
              <a:t>с</a:t>
            </a:r>
            <a:r>
              <a:rPr sz="1000" spc="10" dirty="0">
                <a:solidFill>
                  <a:srgbClr val="FFFFFF"/>
                </a:solidFill>
                <a:latin typeface="Trebuchet MS"/>
                <a:cs typeface="Trebuchet MS"/>
              </a:rPr>
              <a:t>т</a:t>
            </a:r>
            <a:r>
              <a:rPr sz="1000" spc="-5" dirty="0">
                <a:solidFill>
                  <a:srgbClr val="FFFFFF"/>
                </a:solidFill>
                <a:latin typeface="Trebuchet MS"/>
                <a:cs typeface="Trebuchet MS"/>
              </a:rPr>
              <a:t>ях</a:t>
            </a:r>
            <a:r>
              <a:rPr sz="100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45" dirty="0">
                <a:solidFill>
                  <a:srgbClr val="FFFFFF"/>
                </a:solidFill>
                <a:latin typeface="Trebuchet MS"/>
                <a:cs typeface="Trebuchet MS"/>
              </a:rPr>
              <a:t>о</a:t>
            </a:r>
            <a:r>
              <a:rPr sz="1000" spc="15" dirty="0">
                <a:solidFill>
                  <a:srgbClr val="FFFFFF"/>
                </a:solidFill>
                <a:latin typeface="Trebuchet MS"/>
                <a:cs typeface="Trebuchet MS"/>
              </a:rPr>
              <a:t>б</a:t>
            </a:r>
            <a:r>
              <a:rPr sz="1000" spc="5" dirty="0">
                <a:solidFill>
                  <a:srgbClr val="FFFFFF"/>
                </a:solidFill>
                <a:latin typeface="Trebuchet MS"/>
                <a:cs typeface="Trebuchet MS"/>
              </a:rPr>
              <a:t>у</a:t>
            </a:r>
            <a:r>
              <a:rPr sz="1000" spc="-5" dirty="0">
                <a:solidFill>
                  <a:srgbClr val="FFFFFF"/>
                </a:solidFill>
                <a:latin typeface="Trebuchet MS"/>
                <a:cs typeface="Trebuchet MS"/>
              </a:rPr>
              <a:t>ч</a:t>
            </a:r>
            <a:r>
              <a:rPr sz="1000" spc="-15" dirty="0">
                <a:solidFill>
                  <a:srgbClr val="FFFFFF"/>
                </a:solidFill>
                <a:latin typeface="Trebuchet MS"/>
                <a:cs typeface="Trebuchet MS"/>
              </a:rPr>
              <a:t>е</a:t>
            </a:r>
            <a:r>
              <a:rPr sz="1000" dirty="0">
                <a:solidFill>
                  <a:srgbClr val="FFFFFF"/>
                </a:solidFill>
                <a:latin typeface="Trebuchet MS"/>
                <a:cs typeface="Trebuchet MS"/>
              </a:rPr>
              <a:t>н</a:t>
            </a:r>
            <a:r>
              <a:rPr sz="1000" spc="15" dirty="0">
                <a:solidFill>
                  <a:srgbClr val="FFFFFF"/>
                </a:solidFill>
                <a:latin typeface="Trebuchet MS"/>
                <a:cs typeface="Trebuchet MS"/>
              </a:rPr>
              <a:t>ия</a:t>
            </a:r>
            <a:endParaRPr sz="1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000" spc="20" dirty="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sz="100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20" dirty="0">
                <a:solidFill>
                  <a:srgbClr val="FFFFFF"/>
                </a:solidFill>
                <a:latin typeface="Trebuchet MS"/>
                <a:cs typeface="Trebuchet MS"/>
              </a:rPr>
              <a:t>т</a:t>
            </a:r>
            <a:r>
              <a:rPr sz="1000" spc="30" dirty="0">
                <a:solidFill>
                  <a:srgbClr val="FFFFFF"/>
                </a:solidFill>
                <a:latin typeface="Trebuchet MS"/>
                <a:cs typeface="Trebuchet MS"/>
              </a:rPr>
              <a:t>р</a:t>
            </a:r>
            <a:r>
              <a:rPr sz="1000" spc="-5" dirty="0">
                <a:solidFill>
                  <a:srgbClr val="FFFFFF"/>
                </a:solidFill>
                <a:latin typeface="Trebuchet MS"/>
                <a:cs typeface="Trebuchet MS"/>
              </a:rPr>
              <a:t>у</a:t>
            </a:r>
            <a:r>
              <a:rPr sz="1000" spc="20" dirty="0">
                <a:solidFill>
                  <a:srgbClr val="FFFFFF"/>
                </a:solidFill>
                <a:latin typeface="Trebuchet MS"/>
                <a:cs typeface="Trebuchet MS"/>
              </a:rPr>
              <a:t>до</a:t>
            </a:r>
            <a:r>
              <a:rPr sz="1000" spc="15" dirty="0">
                <a:solidFill>
                  <a:srgbClr val="FFFFFF"/>
                </a:solidFill>
                <a:latin typeface="Trebuchet MS"/>
                <a:cs typeface="Trebuchet MS"/>
              </a:rPr>
              <a:t>у</a:t>
            </a:r>
            <a:r>
              <a:rPr sz="1000" spc="40" dirty="0">
                <a:solidFill>
                  <a:srgbClr val="FFFFFF"/>
                </a:solidFill>
                <a:latin typeface="Trebuchet MS"/>
                <a:cs typeface="Trebuchet MS"/>
              </a:rPr>
              <a:t>с</a:t>
            </a:r>
            <a:r>
              <a:rPr sz="1000" spc="20" dirty="0">
                <a:solidFill>
                  <a:srgbClr val="FFFFFF"/>
                </a:solidFill>
                <a:latin typeface="Trebuchet MS"/>
                <a:cs typeface="Trebuchet MS"/>
              </a:rPr>
              <a:t>т</a:t>
            </a:r>
            <a:r>
              <a:rPr sz="1000" spc="30" dirty="0">
                <a:solidFill>
                  <a:srgbClr val="FFFFFF"/>
                </a:solidFill>
                <a:latin typeface="Trebuchet MS"/>
                <a:cs typeface="Trebuchet MS"/>
              </a:rPr>
              <a:t>рой</a:t>
            </a:r>
            <a:r>
              <a:rPr sz="1000" spc="40" dirty="0">
                <a:solidFill>
                  <a:srgbClr val="FFFFFF"/>
                </a:solidFill>
                <a:latin typeface="Trebuchet MS"/>
                <a:cs typeface="Trebuchet MS"/>
              </a:rPr>
              <a:t>с</a:t>
            </a:r>
            <a:r>
              <a:rPr sz="1000" spc="15" dirty="0">
                <a:solidFill>
                  <a:srgbClr val="FFFFFF"/>
                </a:solidFill>
                <a:latin typeface="Trebuchet MS"/>
                <a:cs typeface="Trebuchet MS"/>
              </a:rPr>
              <a:t>тв</a:t>
            </a:r>
            <a:r>
              <a:rPr sz="1000" spc="35" dirty="0">
                <a:solidFill>
                  <a:srgbClr val="FFFFFF"/>
                </a:solidFill>
                <a:latin typeface="Trebuchet MS"/>
                <a:cs typeface="Trebuchet MS"/>
              </a:rPr>
              <a:t>а</a:t>
            </a:r>
            <a:endParaRPr sz="1000">
              <a:latin typeface="Trebuchet MS"/>
              <a:cs typeface="Trebuchet MS"/>
            </a:endParaRPr>
          </a:p>
          <a:p>
            <a:pPr marL="12700" marR="407034">
              <a:lnSpc>
                <a:spcPct val="100000"/>
              </a:lnSpc>
            </a:pPr>
            <a:r>
              <a:rPr sz="1000" spc="35" dirty="0">
                <a:solidFill>
                  <a:srgbClr val="FFFFFF"/>
                </a:solidFill>
                <a:latin typeface="Trebuchet MS"/>
                <a:cs typeface="Trebuchet MS"/>
              </a:rPr>
              <a:t>по</a:t>
            </a:r>
            <a:r>
              <a:rPr sz="10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25" dirty="0">
                <a:solidFill>
                  <a:srgbClr val="FFFFFF"/>
                </a:solidFill>
                <a:latin typeface="Trebuchet MS"/>
                <a:cs typeface="Trebuchet MS"/>
              </a:rPr>
              <a:t>продемонстрированным </a:t>
            </a:r>
            <a:r>
              <a:rPr sz="1000" spc="-2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spc="20" dirty="0">
                <a:solidFill>
                  <a:srgbClr val="FFFFFF"/>
                </a:solidFill>
                <a:latin typeface="Trebuchet MS"/>
                <a:cs typeface="Trebuchet MS"/>
              </a:rPr>
              <a:t>профессиям.</a:t>
            </a:r>
            <a:endParaRPr sz="1000">
              <a:latin typeface="Trebuchet MS"/>
              <a:cs typeface="Trebuchet MS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8516111" y="3928871"/>
            <a:ext cx="2407920" cy="1602105"/>
            <a:chOff x="8516111" y="3928871"/>
            <a:chExt cx="2407920" cy="1602105"/>
          </a:xfrm>
        </p:grpSpPr>
        <p:pic>
          <p:nvPicPr>
            <p:cNvPr id="38" name="object 3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516111" y="3928871"/>
              <a:ext cx="2407920" cy="1601723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540495" y="3928871"/>
              <a:ext cx="2383536" cy="1601723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666987" y="5038343"/>
              <a:ext cx="335279" cy="335280"/>
            </a:xfrm>
            <a:prstGeom prst="rect">
              <a:avLst/>
            </a:prstGeom>
          </p:spPr>
        </p:pic>
      </p:grpSp>
      <p:sp>
        <p:nvSpPr>
          <p:cNvPr id="41" name="object 41"/>
          <p:cNvSpPr txBox="1"/>
          <p:nvPr/>
        </p:nvSpPr>
        <p:spPr>
          <a:xfrm>
            <a:off x="9071609" y="5120766"/>
            <a:ext cx="9175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65" dirty="0">
                <a:solidFill>
                  <a:srgbClr val="FFFFFF"/>
                </a:solidFill>
                <a:latin typeface="Trebuchet MS"/>
                <a:cs typeface="Trebuchet MS"/>
              </a:rPr>
              <a:t>15</a:t>
            </a:r>
            <a:r>
              <a:rPr sz="1200" spc="60" dirty="0">
                <a:solidFill>
                  <a:srgbClr val="FFFFFF"/>
                </a:solidFill>
                <a:latin typeface="Trebuchet MS"/>
                <a:cs typeface="Trebuchet MS"/>
              </a:rPr>
              <a:t>-</a:t>
            </a:r>
            <a:r>
              <a:rPr sz="1200" spc="65" dirty="0">
                <a:solidFill>
                  <a:srgbClr val="FFFFFF"/>
                </a:solidFill>
                <a:latin typeface="Trebuchet MS"/>
                <a:cs typeface="Trebuchet MS"/>
              </a:rPr>
              <a:t>30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40" dirty="0">
                <a:solidFill>
                  <a:srgbClr val="FFFFFF"/>
                </a:solidFill>
                <a:latin typeface="Trebuchet MS"/>
                <a:cs typeface="Trebuchet MS"/>
              </a:rPr>
              <a:t>ми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нут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8604504" y="4012691"/>
            <a:ext cx="2232660" cy="1424940"/>
          </a:xfrm>
          <a:custGeom>
            <a:avLst/>
            <a:gdLst/>
            <a:ahLst/>
            <a:cxnLst/>
            <a:rect l="l" t="t" r="r" b="b"/>
            <a:pathLst>
              <a:path w="2232659" h="1424939">
                <a:moveTo>
                  <a:pt x="0" y="1424940"/>
                </a:moveTo>
                <a:lnTo>
                  <a:pt x="2232659" y="1424940"/>
                </a:lnTo>
                <a:lnTo>
                  <a:pt x="2232659" y="0"/>
                </a:lnTo>
                <a:lnTo>
                  <a:pt x="0" y="0"/>
                </a:lnTo>
                <a:lnTo>
                  <a:pt x="0" y="1424940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3" name="object 4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09016" y="1502663"/>
            <a:ext cx="478536" cy="477012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552188" y="1502663"/>
            <a:ext cx="478536" cy="477012"/>
          </a:xfrm>
          <a:prstGeom prst="rect">
            <a:avLst/>
          </a:prstGeom>
        </p:spPr>
      </p:pic>
      <p:sp>
        <p:nvSpPr>
          <p:cNvPr id="45" name="object 45"/>
          <p:cNvSpPr txBox="1"/>
          <p:nvPr/>
        </p:nvSpPr>
        <p:spPr>
          <a:xfrm>
            <a:off x="656336" y="1596643"/>
            <a:ext cx="422719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055745" algn="l"/>
              </a:tabLst>
            </a:pPr>
            <a:r>
              <a:rPr sz="1600" b="1" spc="225" dirty="0">
                <a:solidFill>
                  <a:srgbClr val="FFFFFF"/>
                </a:solidFill>
                <a:latin typeface="Tahoma"/>
                <a:cs typeface="Tahoma"/>
              </a:rPr>
              <a:t>1	2</a:t>
            </a:r>
            <a:endParaRPr sz="1600">
              <a:latin typeface="Tahoma"/>
              <a:cs typeface="Tahoma"/>
            </a:endParaRPr>
          </a:p>
        </p:txBody>
      </p:sp>
      <p:pic>
        <p:nvPicPr>
          <p:cNvPr id="46" name="object 4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523731" y="1502663"/>
            <a:ext cx="477012" cy="477012"/>
          </a:xfrm>
          <a:prstGeom prst="rect">
            <a:avLst/>
          </a:prstGeom>
        </p:spPr>
      </p:pic>
      <p:sp>
        <p:nvSpPr>
          <p:cNvPr id="47" name="object 47"/>
          <p:cNvSpPr txBox="1"/>
          <p:nvPr/>
        </p:nvSpPr>
        <p:spPr>
          <a:xfrm>
            <a:off x="8671306" y="1596643"/>
            <a:ext cx="1835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225" dirty="0">
                <a:solidFill>
                  <a:srgbClr val="FFFFFF"/>
                </a:solidFill>
                <a:latin typeface="Tahoma"/>
                <a:cs typeface="Tahoma"/>
              </a:rPr>
              <a:t>3</a:t>
            </a:r>
            <a:endParaRPr sz="1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4123" y="385952"/>
            <a:ext cx="6648450" cy="866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2400" spc="305" dirty="0">
                <a:solidFill>
                  <a:srgbClr val="000000"/>
                </a:solidFill>
              </a:rPr>
              <a:t>ДЛЯ</a:t>
            </a:r>
            <a:r>
              <a:rPr sz="2400" spc="-155" dirty="0">
                <a:solidFill>
                  <a:srgbClr val="000000"/>
                </a:solidFill>
              </a:rPr>
              <a:t> </a:t>
            </a:r>
            <a:r>
              <a:rPr sz="2400" spc="270" dirty="0">
                <a:solidFill>
                  <a:srgbClr val="000000"/>
                </a:solidFill>
              </a:rPr>
              <a:t>УЧАСТИЯ</a:t>
            </a:r>
            <a:r>
              <a:rPr sz="2400" spc="-125" dirty="0">
                <a:solidFill>
                  <a:srgbClr val="000000"/>
                </a:solidFill>
              </a:rPr>
              <a:t> </a:t>
            </a:r>
            <a:r>
              <a:rPr sz="2400" spc="375" dirty="0">
                <a:solidFill>
                  <a:srgbClr val="000000"/>
                </a:solidFill>
              </a:rPr>
              <a:t>В</a:t>
            </a:r>
            <a:r>
              <a:rPr sz="2400" spc="-145" dirty="0">
                <a:solidFill>
                  <a:srgbClr val="000000"/>
                </a:solidFill>
              </a:rPr>
              <a:t> </a:t>
            </a:r>
            <a:r>
              <a:rPr sz="2400" spc="325" dirty="0">
                <a:solidFill>
                  <a:srgbClr val="000000"/>
                </a:solidFill>
              </a:rPr>
              <a:t>ПРОЕКТЕ</a:t>
            </a:r>
            <a:r>
              <a:rPr sz="2400" spc="-140" dirty="0">
                <a:solidFill>
                  <a:srgbClr val="000000"/>
                </a:solidFill>
              </a:rPr>
              <a:t> </a:t>
            </a:r>
            <a:r>
              <a:rPr sz="2400" spc="320" dirty="0">
                <a:solidFill>
                  <a:srgbClr val="000000"/>
                </a:solidFill>
              </a:rPr>
              <a:t>ПОДАЙТЕ </a:t>
            </a:r>
            <a:r>
              <a:rPr sz="2400" spc="-690" dirty="0">
                <a:solidFill>
                  <a:srgbClr val="000000"/>
                </a:solidFill>
              </a:rPr>
              <a:t> </a:t>
            </a:r>
            <a:r>
              <a:rPr sz="2400" spc="285" dirty="0">
                <a:solidFill>
                  <a:srgbClr val="204FE1"/>
                </a:solidFill>
              </a:rPr>
              <a:t>КОЛЛЕКТИВНУЮ</a:t>
            </a:r>
            <a:r>
              <a:rPr sz="2400" spc="-155" dirty="0">
                <a:solidFill>
                  <a:srgbClr val="204FE1"/>
                </a:solidFill>
              </a:rPr>
              <a:t> </a:t>
            </a:r>
            <a:r>
              <a:rPr sz="2400" spc="310" dirty="0">
                <a:solidFill>
                  <a:srgbClr val="204FE1"/>
                </a:solidFill>
              </a:rPr>
              <a:t>ЗАЯВКУ</a:t>
            </a:r>
            <a:r>
              <a:rPr sz="2400" spc="-160" dirty="0">
                <a:solidFill>
                  <a:srgbClr val="204FE1"/>
                </a:solidFill>
              </a:rPr>
              <a:t> </a:t>
            </a:r>
            <a:r>
              <a:rPr sz="2400" spc="295" dirty="0">
                <a:solidFill>
                  <a:srgbClr val="204FE1"/>
                </a:solidFill>
              </a:rPr>
              <a:t>НА</a:t>
            </a:r>
            <a:r>
              <a:rPr sz="2400" spc="-170" dirty="0">
                <a:solidFill>
                  <a:srgbClr val="204FE1"/>
                </a:solidFill>
              </a:rPr>
              <a:t> </a:t>
            </a:r>
            <a:r>
              <a:rPr sz="2400" spc="330" dirty="0">
                <a:solidFill>
                  <a:srgbClr val="204FE1"/>
                </a:solidFill>
              </a:rPr>
              <a:t>САЙТЕ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1135481" y="1977034"/>
            <a:ext cx="2689225" cy="101536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600" spc="110" dirty="0">
                <a:latin typeface="Trebuchet MS"/>
                <a:cs typeface="Trebuchet MS"/>
              </a:rPr>
              <a:t>Соб</a:t>
            </a:r>
            <a:r>
              <a:rPr sz="1600" spc="35" dirty="0">
                <a:latin typeface="Trebuchet MS"/>
                <a:cs typeface="Trebuchet MS"/>
              </a:rPr>
              <a:t>ерите</a:t>
            </a:r>
            <a:r>
              <a:rPr sz="1600" spc="-105" dirty="0">
                <a:latin typeface="Trebuchet MS"/>
                <a:cs typeface="Trebuchet MS"/>
              </a:rPr>
              <a:t> </a:t>
            </a:r>
            <a:r>
              <a:rPr sz="1600" spc="30" dirty="0">
                <a:latin typeface="Trebuchet MS"/>
                <a:cs typeface="Trebuchet MS"/>
              </a:rPr>
              <a:t>команду</a:t>
            </a:r>
            <a:endParaRPr sz="1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1600" spc="45" dirty="0">
                <a:latin typeface="Trebuchet MS"/>
                <a:cs typeface="Trebuchet MS"/>
              </a:rPr>
              <a:t>от</a:t>
            </a:r>
            <a:r>
              <a:rPr sz="1600" spc="-100" dirty="0">
                <a:latin typeface="Trebuchet MS"/>
                <a:cs typeface="Trebuchet MS"/>
              </a:rPr>
              <a:t> </a:t>
            </a:r>
            <a:r>
              <a:rPr sz="1600" spc="85" dirty="0">
                <a:latin typeface="Trebuchet MS"/>
                <a:cs typeface="Trebuchet MS"/>
              </a:rPr>
              <a:t>15</a:t>
            </a:r>
            <a:r>
              <a:rPr sz="1600" spc="-114" dirty="0">
                <a:latin typeface="Trebuchet MS"/>
                <a:cs typeface="Trebuchet MS"/>
              </a:rPr>
              <a:t> </a:t>
            </a:r>
            <a:r>
              <a:rPr sz="1600" spc="25" dirty="0">
                <a:latin typeface="Trebuchet MS"/>
                <a:cs typeface="Trebuchet MS"/>
              </a:rPr>
              <a:t>д</a:t>
            </a:r>
            <a:r>
              <a:rPr sz="1600" spc="75" dirty="0">
                <a:latin typeface="Trebuchet MS"/>
                <a:cs typeface="Trebuchet MS"/>
              </a:rPr>
              <a:t>о</a:t>
            </a:r>
            <a:r>
              <a:rPr sz="1600" spc="-100" dirty="0">
                <a:latin typeface="Trebuchet MS"/>
                <a:cs typeface="Trebuchet MS"/>
              </a:rPr>
              <a:t> </a:t>
            </a:r>
            <a:r>
              <a:rPr sz="1600" spc="85" dirty="0">
                <a:latin typeface="Trebuchet MS"/>
                <a:cs typeface="Trebuchet MS"/>
              </a:rPr>
              <a:t>40</a:t>
            </a:r>
            <a:r>
              <a:rPr sz="1600" spc="-110" dirty="0">
                <a:latin typeface="Trebuchet MS"/>
                <a:cs typeface="Trebuchet MS"/>
              </a:rPr>
              <a:t> </a:t>
            </a:r>
            <a:r>
              <a:rPr sz="1600" spc="25" dirty="0">
                <a:latin typeface="Trebuchet MS"/>
                <a:cs typeface="Trebuchet MS"/>
              </a:rPr>
              <a:t>обуч</a:t>
            </a:r>
            <a:r>
              <a:rPr sz="1600" spc="60" dirty="0">
                <a:latin typeface="Trebuchet MS"/>
                <a:cs typeface="Trebuchet MS"/>
              </a:rPr>
              <a:t>а</a:t>
            </a:r>
            <a:r>
              <a:rPr sz="1600" spc="50" dirty="0">
                <a:latin typeface="Trebuchet MS"/>
                <a:cs typeface="Trebuchet MS"/>
              </a:rPr>
              <a:t>ющихс</a:t>
            </a:r>
            <a:r>
              <a:rPr sz="1600" spc="40" dirty="0">
                <a:latin typeface="Trebuchet MS"/>
                <a:cs typeface="Trebuchet MS"/>
              </a:rPr>
              <a:t>я</a:t>
            </a:r>
            <a:r>
              <a:rPr sz="1600" spc="-95" dirty="0">
                <a:latin typeface="Trebuchet MS"/>
                <a:cs typeface="Trebuchet MS"/>
              </a:rPr>
              <a:t>.</a:t>
            </a:r>
            <a:endParaRPr sz="1600">
              <a:latin typeface="Trebuchet MS"/>
              <a:cs typeface="Trebuchet MS"/>
            </a:endParaRPr>
          </a:p>
          <a:p>
            <a:pPr marL="12700" marR="5080">
              <a:lnSpc>
                <a:spcPct val="114500"/>
              </a:lnSpc>
              <a:spcBef>
                <a:spcPts val="350"/>
              </a:spcBef>
            </a:pPr>
            <a:r>
              <a:rPr sz="1100" spc="35" dirty="0">
                <a:latin typeface="Trebuchet MS"/>
                <a:cs typeface="Trebuchet MS"/>
              </a:rPr>
              <a:t>Реком</a:t>
            </a:r>
            <a:r>
              <a:rPr sz="1100" spc="15" dirty="0">
                <a:latin typeface="Trebuchet MS"/>
                <a:cs typeface="Trebuchet MS"/>
              </a:rPr>
              <a:t>енд</a:t>
            </a:r>
            <a:r>
              <a:rPr sz="1100" spc="25" dirty="0">
                <a:latin typeface="Trebuchet MS"/>
                <a:cs typeface="Trebuchet MS"/>
              </a:rPr>
              <a:t>уем</a:t>
            </a:r>
            <a:r>
              <a:rPr sz="1100" spc="-65" dirty="0">
                <a:latin typeface="Trebuchet MS"/>
                <a:cs typeface="Trebuchet MS"/>
              </a:rPr>
              <a:t>,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-5" dirty="0">
                <a:latin typeface="Trebuchet MS"/>
                <a:cs typeface="Trebuchet MS"/>
              </a:rPr>
              <a:t>чт</a:t>
            </a:r>
            <a:r>
              <a:rPr sz="1100" spc="50" dirty="0">
                <a:latin typeface="Trebuchet MS"/>
                <a:cs typeface="Trebuchet MS"/>
              </a:rPr>
              <a:t>о</a:t>
            </a:r>
            <a:r>
              <a:rPr sz="1100" spc="45" dirty="0">
                <a:latin typeface="Trebuchet MS"/>
                <a:cs typeface="Trebuchet MS"/>
              </a:rPr>
              <a:t>б</a:t>
            </a:r>
            <a:r>
              <a:rPr sz="1100" spc="30" dirty="0">
                <a:latin typeface="Trebuchet MS"/>
                <a:cs typeface="Trebuchet MS"/>
              </a:rPr>
              <a:t>ы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15" dirty="0">
                <a:latin typeface="Trebuchet MS"/>
                <a:cs typeface="Trebuchet MS"/>
              </a:rPr>
              <a:t>гру</a:t>
            </a:r>
            <a:r>
              <a:rPr sz="1100" spc="35" dirty="0">
                <a:latin typeface="Trebuchet MS"/>
                <a:cs typeface="Trebuchet MS"/>
              </a:rPr>
              <a:t>ппа</a:t>
            </a:r>
            <a:r>
              <a:rPr sz="1100" spc="-70" dirty="0">
                <a:latin typeface="Trebuchet MS"/>
                <a:cs typeface="Trebuchet MS"/>
              </a:rPr>
              <a:t> </a:t>
            </a:r>
            <a:r>
              <a:rPr sz="1100" spc="-10" dirty="0">
                <a:latin typeface="Trebuchet MS"/>
                <a:cs typeface="Trebuchet MS"/>
              </a:rPr>
              <a:t>уч</a:t>
            </a:r>
            <a:r>
              <a:rPr sz="1100" spc="50" dirty="0">
                <a:latin typeface="Trebuchet MS"/>
                <a:cs typeface="Trebuchet MS"/>
              </a:rPr>
              <a:t>а</a:t>
            </a:r>
            <a:r>
              <a:rPr sz="1100" spc="45" dirty="0">
                <a:latin typeface="Trebuchet MS"/>
                <a:cs typeface="Trebuchet MS"/>
              </a:rPr>
              <a:t>с</a:t>
            </a:r>
            <a:r>
              <a:rPr sz="1100" spc="10" dirty="0">
                <a:latin typeface="Trebuchet MS"/>
                <a:cs typeface="Trebuchet MS"/>
              </a:rPr>
              <a:t>т</a:t>
            </a:r>
            <a:r>
              <a:rPr sz="1100" spc="20" dirty="0">
                <a:latin typeface="Trebuchet MS"/>
                <a:cs typeface="Trebuchet MS"/>
              </a:rPr>
              <a:t>н</a:t>
            </a:r>
            <a:r>
              <a:rPr sz="1100" spc="15" dirty="0">
                <a:latin typeface="Trebuchet MS"/>
                <a:cs typeface="Trebuchet MS"/>
              </a:rPr>
              <a:t>иков  </a:t>
            </a:r>
            <a:r>
              <a:rPr sz="1100" spc="35" dirty="0">
                <a:latin typeface="Trebuchet MS"/>
                <a:cs typeface="Trebuchet MS"/>
              </a:rPr>
              <a:t>б</a:t>
            </a:r>
            <a:r>
              <a:rPr sz="1100" spc="30" dirty="0">
                <a:latin typeface="Trebuchet MS"/>
                <a:cs typeface="Trebuchet MS"/>
              </a:rPr>
              <a:t>ы</a:t>
            </a:r>
            <a:r>
              <a:rPr sz="1100" spc="-15" dirty="0">
                <a:latin typeface="Trebuchet MS"/>
                <a:cs typeface="Trebuchet MS"/>
              </a:rPr>
              <a:t>л</a:t>
            </a:r>
            <a:r>
              <a:rPr sz="1100" spc="45" dirty="0">
                <a:latin typeface="Trebuchet MS"/>
                <a:cs typeface="Trebuchet MS"/>
              </a:rPr>
              <a:t>а</a:t>
            </a:r>
            <a:r>
              <a:rPr sz="1100" spc="-70" dirty="0">
                <a:latin typeface="Trebuchet MS"/>
                <a:cs typeface="Trebuchet MS"/>
              </a:rPr>
              <a:t> </a:t>
            </a:r>
            <a:r>
              <a:rPr sz="1100" spc="35" dirty="0">
                <a:latin typeface="Trebuchet MS"/>
                <a:cs typeface="Trebuchet MS"/>
              </a:rPr>
              <a:t>б</a:t>
            </a:r>
            <a:r>
              <a:rPr sz="1100" spc="-15" dirty="0">
                <a:latin typeface="Trebuchet MS"/>
                <a:cs typeface="Trebuchet MS"/>
              </a:rPr>
              <a:t>л</a:t>
            </a:r>
            <a:r>
              <a:rPr sz="1100" spc="55" dirty="0">
                <a:latin typeface="Trebuchet MS"/>
                <a:cs typeface="Trebuchet MS"/>
              </a:rPr>
              <a:t>и</a:t>
            </a:r>
            <a:r>
              <a:rPr sz="1100" spc="45" dirty="0">
                <a:latin typeface="Trebuchet MS"/>
                <a:cs typeface="Trebuchet MS"/>
              </a:rPr>
              <a:t>з</a:t>
            </a:r>
            <a:r>
              <a:rPr sz="1100" spc="5" dirty="0">
                <a:latin typeface="Trebuchet MS"/>
                <a:cs typeface="Trebuchet MS"/>
              </a:rPr>
              <a:t>ка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45" dirty="0">
                <a:latin typeface="Trebuchet MS"/>
                <a:cs typeface="Trebuchet MS"/>
              </a:rPr>
              <a:t>по</a:t>
            </a:r>
            <a:r>
              <a:rPr sz="1100" spc="-70" dirty="0">
                <a:latin typeface="Trebuchet MS"/>
                <a:cs typeface="Trebuchet MS"/>
              </a:rPr>
              <a:t> </a:t>
            </a:r>
            <a:r>
              <a:rPr sz="1100" spc="25" dirty="0">
                <a:latin typeface="Trebuchet MS"/>
                <a:cs typeface="Trebuchet MS"/>
              </a:rPr>
              <a:t>в</a:t>
            </a:r>
            <a:r>
              <a:rPr sz="1100" spc="65" dirty="0">
                <a:latin typeface="Trebuchet MS"/>
                <a:cs typeface="Trebuchet MS"/>
              </a:rPr>
              <a:t>о</a:t>
            </a:r>
            <a:r>
              <a:rPr sz="1100" spc="60" dirty="0">
                <a:latin typeface="Trebuchet MS"/>
                <a:cs typeface="Trebuchet MS"/>
              </a:rPr>
              <a:t>з</a:t>
            </a:r>
            <a:r>
              <a:rPr sz="1100" spc="15" dirty="0">
                <a:latin typeface="Trebuchet MS"/>
                <a:cs typeface="Trebuchet MS"/>
              </a:rPr>
              <a:t>расту.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35481" y="3277260"/>
            <a:ext cx="3195320" cy="788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1600" spc="50" dirty="0">
                <a:latin typeface="Trebuchet MS"/>
                <a:cs typeface="Trebuchet MS"/>
              </a:rPr>
              <a:t>Пройдите</a:t>
            </a:r>
            <a:r>
              <a:rPr sz="1600" spc="-100" dirty="0">
                <a:latin typeface="Trebuchet MS"/>
                <a:cs typeface="Trebuchet MS"/>
              </a:rPr>
              <a:t> </a:t>
            </a:r>
            <a:r>
              <a:rPr sz="1600" spc="45" dirty="0">
                <a:latin typeface="Trebuchet MS"/>
                <a:cs typeface="Trebuchet MS"/>
              </a:rPr>
              <a:t>регистрацию</a:t>
            </a:r>
            <a:r>
              <a:rPr sz="1600" spc="-114" dirty="0">
                <a:latin typeface="Trebuchet MS"/>
                <a:cs typeface="Trebuchet MS"/>
              </a:rPr>
              <a:t> </a:t>
            </a:r>
            <a:r>
              <a:rPr sz="1600" spc="35" dirty="0">
                <a:latin typeface="Trebuchet MS"/>
                <a:cs typeface="Trebuchet MS"/>
              </a:rPr>
              <a:t>на</a:t>
            </a:r>
            <a:r>
              <a:rPr sz="1600" spc="-110" dirty="0">
                <a:latin typeface="Trebuchet MS"/>
                <a:cs typeface="Trebuchet MS"/>
              </a:rPr>
              <a:t> </a:t>
            </a:r>
            <a:r>
              <a:rPr sz="1600" spc="45" dirty="0">
                <a:latin typeface="Trebuchet MS"/>
                <a:cs typeface="Trebuchet MS"/>
              </a:rPr>
              <a:t>сайте </a:t>
            </a:r>
            <a:r>
              <a:rPr sz="1600" spc="-465" dirty="0">
                <a:latin typeface="Trebuchet MS"/>
                <a:cs typeface="Trebuchet MS"/>
              </a:rPr>
              <a:t> </a:t>
            </a:r>
            <a:r>
              <a:rPr sz="1600" spc="20" dirty="0">
                <a:latin typeface="Trebuchet MS"/>
                <a:cs typeface="Trebuchet MS"/>
              </a:rPr>
              <a:t>Движения</a:t>
            </a:r>
            <a:r>
              <a:rPr sz="1600" spc="-100" dirty="0">
                <a:latin typeface="Trebuchet MS"/>
                <a:cs typeface="Trebuchet MS"/>
              </a:rPr>
              <a:t> </a:t>
            </a:r>
            <a:r>
              <a:rPr sz="1600" spc="20" dirty="0">
                <a:latin typeface="Trebuchet MS"/>
                <a:cs typeface="Trebuchet MS"/>
              </a:rPr>
              <a:t>Первых.</a:t>
            </a:r>
            <a:endParaRPr sz="1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100" spc="20" dirty="0">
                <a:latin typeface="Trebuchet MS"/>
                <a:cs typeface="Trebuchet MS"/>
              </a:rPr>
              <a:t>Индивидуально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10" dirty="0">
                <a:latin typeface="Trebuchet MS"/>
                <a:cs typeface="Trebuchet MS"/>
              </a:rPr>
              <a:t>для</a:t>
            </a:r>
            <a:r>
              <a:rPr sz="1100" spc="-65" dirty="0">
                <a:latin typeface="Trebuchet MS"/>
                <a:cs typeface="Trebuchet MS"/>
              </a:rPr>
              <a:t> </a:t>
            </a:r>
            <a:r>
              <a:rPr sz="1100" spc="15" dirty="0">
                <a:latin typeface="Trebuchet MS"/>
                <a:cs typeface="Trebuchet MS"/>
              </a:rPr>
              <a:t>каждого</a:t>
            </a:r>
            <a:r>
              <a:rPr sz="1100" spc="-65" dirty="0">
                <a:latin typeface="Trebuchet MS"/>
                <a:cs typeface="Trebuchet MS"/>
              </a:rPr>
              <a:t> </a:t>
            </a:r>
            <a:r>
              <a:rPr sz="1100" spc="25" dirty="0">
                <a:latin typeface="Trebuchet MS"/>
                <a:cs typeface="Trebuchet MS"/>
              </a:rPr>
              <a:t>обучающегося.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04431" y="1975510"/>
            <a:ext cx="3914775" cy="1016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1600" spc="45" dirty="0">
                <a:latin typeface="Trebuchet MS"/>
                <a:cs typeface="Trebuchet MS"/>
              </a:rPr>
              <a:t>Непосредственный </a:t>
            </a:r>
            <a:r>
              <a:rPr sz="1600" spc="50" dirty="0">
                <a:latin typeface="Trebuchet MS"/>
                <a:cs typeface="Trebuchet MS"/>
              </a:rPr>
              <a:t>организатор </a:t>
            </a:r>
            <a:r>
              <a:rPr sz="1600" spc="55" dirty="0">
                <a:latin typeface="Trebuchet MS"/>
                <a:cs typeface="Trebuchet MS"/>
              </a:rPr>
              <a:t> </a:t>
            </a:r>
            <a:r>
              <a:rPr sz="1600" spc="30" dirty="0">
                <a:latin typeface="Trebuchet MS"/>
                <a:cs typeface="Trebuchet MS"/>
              </a:rPr>
              <a:t>экскурсии</a:t>
            </a:r>
            <a:r>
              <a:rPr sz="1600" spc="-110" dirty="0">
                <a:latin typeface="Trebuchet MS"/>
                <a:cs typeface="Trebuchet MS"/>
              </a:rPr>
              <a:t> </a:t>
            </a:r>
            <a:r>
              <a:rPr sz="1600" spc="45" dirty="0">
                <a:latin typeface="Trebuchet MS"/>
                <a:cs typeface="Trebuchet MS"/>
              </a:rPr>
              <a:t>подаёт</a:t>
            </a:r>
            <a:r>
              <a:rPr sz="1600" spc="-110" dirty="0">
                <a:latin typeface="Trebuchet MS"/>
                <a:cs typeface="Trebuchet MS"/>
              </a:rPr>
              <a:t> </a:t>
            </a:r>
            <a:r>
              <a:rPr sz="1600" spc="15" dirty="0">
                <a:latin typeface="Trebuchet MS"/>
                <a:cs typeface="Trebuchet MS"/>
              </a:rPr>
              <a:t>коллективную</a:t>
            </a:r>
            <a:r>
              <a:rPr sz="1600" spc="-75" dirty="0">
                <a:latin typeface="Trebuchet MS"/>
                <a:cs typeface="Trebuchet MS"/>
              </a:rPr>
              <a:t> </a:t>
            </a:r>
            <a:r>
              <a:rPr sz="1600" spc="10" dirty="0">
                <a:latin typeface="Trebuchet MS"/>
                <a:cs typeface="Trebuchet MS"/>
              </a:rPr>
              <a:t>заявку.</a:t>
            </a:r>
            <a:endParaRPr sz="1600">
              <a:latin typeface="Trebuchet MS"/>
              <a:cs typeface="Trebuchet MS"/>
            </a:endParaRPr>
          </a:p>
          <a:p>
            <a:pPr marL="12700" marR="1189990">
              <a:lnSpc>
                <a:spcPct val="114500"/>
              </a:lnSpc>
              <a:spcBef>
                <a:spcPts val="365"/>
              </a:spcBef>
            </a:pPr>
            <a:r>
              <a:rPr sz="1100" spc="70" dirty="0">
                <a:latin typeface="Trebuchet MS"/>
                <a:cs typeface="Trebuchet MS"/>
              </a:rPr>
              <a:t>Ищ</a:t>
            </a:r>
            <a:r>
              <a:rPr sz="1100" spc="20" dirty="0">
                <a:latin typeface="Trebuchet MS"/>
                <a:cs typeface="Trebuchet MS"/>
              </a:rPr>
              <a:t>ит</a:t>
            </a:r>
            <a:r>
              <a:rPr sz="1100" spc="25" dirty="0">
                <a:latin typeface="Trebuchet MS"/>
                <a:cs typeface="Trebuchet MS"/>
              </a:rPr>
              <a:t>е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40" dirty="0">
                <a:latin typeface="Trebuchet MS"/>
                <a:cs typeface="Trebuchet MS"/>
              </a:rPr>
              <a:t>про</a:t>
            </a:r>
            <a:r>
              <a:rPr sz="1100" spc="35" dirty="0">
                <a:latin typeface="Trebuchet MS"/>
                <a:cs typeface="Trebuchet MS"/>
              </a:rPr>
              <a:t>е</a:t>
            </a:r>
            <a:r>
              <a:rPr sz="1100" spc="-10" dirty="0">
                <a:latin typeface="Trebuchet MS"/>
                <a:cs typeface="Trebuchet MS"/>
              </a:rPr>
              <a:t>кт</a:t>
            </a:r>
            <a:r>
              <a:rPr sz="1100" spc="-70" dirty="0">
                <a:latin typeface="Trebuchet MS"/>
                <a:cs typeface="Trebuchet MS"/>
              </a:rPr>
              <a:t> </a:t>
            </a:r>
            <a:r>
              <a:rPr sz="1100" spc="25" dirty="0">
                <a:latin typeface="Trebuchet MS"/>
                <a:cs typeface="Trebuchet MS"/>
              </a:rPr>
              <a:t>в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25" dirty="0">
                <a:latin typeface="Trebuchet MS"/>
                <a:cs typeface="Trebuchet MS"/>
              </a:rPr>
              <a:t>в</a:t>
            </a:r>
            <a:r>
              <a:rPr sz="1100" spc="50" dirty="0">
                <a:latin typeface="Trebuchet MS"/>
                <a:cs typeface="Trebuchet MS"/>
              </a:rPr>
              <a:t>а</a:t>
            </a:r>
            <a:r>
              <a:rPr sz="1100" spc="80" dirty="0">
                <a:latin typeface="Trebuchet MS"/>
                <a:cs typeface="Trebuchet MS"/>
              </a:rPr>
              <a:t>ш</a:t>
            </a:r>
            <a:r>
              <a:rPr sz="1100" spc="15" dirty="0">
                <a:latin typeface="Trebuchet MS"/>
                <a:cs typeface="Trebuchet MS"/>
              </a:rPr>
              <a:t>е</a:t>
            </a:r>
            <a:r>
              <a:rPr sz="1100" spc="55" dirty="0">
                <a:latin typeface="Trebuchet MS"/>
                <a:cs typeface="Trebuchet MS"/>
              </a:rPr>
              <a:t>м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35" dirty="0">
                <a:latin typeface="Trebuchet MS"/>
                <a:cs typeface="Trebuchet MS"/>
              </a:rPr>
              <a:t>р</a:t>
            </a:r>
            <a:r>
              <a:rPr sz="1100" spc="30" dirty="0">
                <a:latin typeface="Trebuchet MS"/>
                <a:cs typeface="Trebuchet MS"/>
              </a:rPr>
              <a:t>е</a:t>
            </a:r>
            <a:r>
              <a:rPr sz="1100" spc="10" dirty="0">
                <a:latin typeface="Trebuchet MS"/>
                <a:cs typeface="Trebuchet MS"/>
              </a:rPr>
              <a:t>ги</a:t>
            </a:r>
            <a:r>
              <a:rPr sz="1100" spc="35" dirty="0">
                <a:latin typeface="Trebuchet MS"/>
                <a:cs typeface="Trebuchet MS"/>
              </a:rPr>
              <a:t>о</a:t>
            </a:r>
            <a:r>
              <a:rPr sz="1100" spc="40" dirty="0">
                <a:latin typeface="Trebuchet MS"/>
                <a:cs typeface="Trebuchet MS"/>
              </a:rPr>
              <a:t>н</a:t>
            </a:r>
            <a:r>
              <a:rPr sz="1100" spc="15" dirty="0">
                <a:latin typeface="Trebuchet MS"/>
                <a:cs typeface="Trebuchet MS"/>
              </a:rPr>
              <a:t>е</a:t>
            </a:r>
            <a:r>
              <a:rPr sz="1100" spc="-55" dirty="0">
                <a:latin typeface="Trebuchet MS"/>
                <a:cs typeface="Trebuchet MS"/>
              </a:rPr>
              <a:t>:  </a:t>
            </a:r>
            <a:r>
              <a:rPr sz="1100" spc="-50" dirty="0">
                <a:latin typeface="Trebuchet MS"/>
                <a:cs typeface="Trebuchet MS"/>
              </a:rPr>
              <a:t> </a:t>
            </a:r>
            <a:r>
              <a:rPr sz="1100" spc="35" dirty="0">
                <a:latin typeface="Trebuchet MS"/>
                <a:cs typeface="Trebuchet MS"/>
              </a:rPr>
              <a:t>Первые</a:t>
            </a:r>
            <a:r>
              <a:rPr sz="1100" spc="-100" dirty="0">
                <a:latin typeface="Trebuchet MS"/>
                <a:cs typeface="Trebuchet MS"/>
              </a:rPr>
              <a:t> </a:t>
            </a:r>
            <a:r>
              <a:rPr sz="1100" spc="25" dirty="0">
                <a:latin typeface="Trebuchet MS"/>
                <a:cs typeface="Trebuchet MS"/>
              </a:rPr>
              <a:t>в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30" dirty="0">
                <a:latin typeface="Trebuchet MS"/>
                <a:cs typeface="Trebuchet MS"/>
              </a:rPr>
              <a:t>профессии|Название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30" dirty="0">
                <a:latin typeface="Trebuchet MS"/>
                <a:cs typeface="Trebuchet MS"/>
              </a:rPr>
              <a:t>региона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16432" y="2011426"/>
            <a:ext cx="42164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280" dirty="0">
                <a:solidFill>
                  <a:srgbClr val="2345C1"/>
                </a:solidFill>
                <a:latin typeface="Tahoma"/>
                <a:cs typeface="Tahoma"/>
              </a:rPr>
              <a:t>01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6983" y="3315970"/>
            <a:ext cx="42164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280" dirty="0">
                <a:solidFill>
                  <a:srgbClr val="2345C1"/>
                </a:solidFill>
                <a:latin typeface="Tahoma"/>
                <a:cs typeface="Tahoma"/>
              </a:rPr>
              <a:t>02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85305" y="2014220"/>
            <a:ext cx="42164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280" dirty="0">
                <a:solidFill>
                  <a:srgbClr val="2345C1"/>
                </a:solidFill>
                <a:latin typeface="Tahoma"/>
                <a:cs typeface="Tahoma"/>
              </a:rPr>
              <a:t>03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004431" y="3277260"/>
            <a:ext cx="3773804" cy="866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1600" spc="30" dirty="0">
                <a:latin typeface="Trebuchet MS"/>
                <a:cs typeface="Trebuchet MS"/>
              </a:rPr>
              <a:t>Готово!</a:t>
            </a:r>
            <a:r>
              <a:rPr sz="1600" spc="-80" dirty="0">
                <a:latin typeface="Trebuchet MS"/>
                <a:cs typeface="Trebuchet MS"/>
              </a:rPr>
              <a:t> </a:t>
            </a:r>
            <a:r>
              <a:rPr sz="1600" spc="80" dirty="0">
                <a:latin typeface="Trebuchet MS"/>
                <a:cs typeface="Trebuchet MS"/>
              </a:rPr>
              <a:t>Совсем</a:t>
            </a:r>
            <a:r>
              <a:rPr sz="1600" spc="-105" dirty="0">
                <a:latin typeface="Trebuchet MS"/>
                <a:cs typeface="Trebuchet MS"/>
              </a:rPr>
              <a:t> </a:t>
            </a:r>
            <a:r>
              <a:rPr sz="1600" spc="45" dirty="0">
                <a:latin typeface="Trebuchet MS"/>
                <a:cs typeface="Trebuchet MS"/>
              </a:rPr>
              <a:t>скоро</a:t>
            </a:r>
            <a:r>
              <a:rPr sz="1600" spc="-105" dirty="0">
                <a:latin typeface="Trebuchet MS"/>
                <a:cs typeface="Trebuchet MS"/>
              </a:rPr>
              <a:t> </a:t>
            </a:r>
            <a:r>
              <a:rPr sz="1600" spc="114" dirty="0">
                <a:latin typeface="Trebuchet MS"/>
                <a:cs typeface="Trebuchet MS"/>
              </a:rPr>
              <a:t>Вы</a:t>
            </a:r>
            <a:r>
              <a:rPr sz="1600" spc="-114" dirty="0">
                <a:latin typeface="Trebuchet MS"/>
                <a:cs typeface="Trebuchet MS"/>
              </a:rPr>
              <a:t> </a:t>
            </a:r>
            <a:r>
              <a:rPr sz="1600" spc="40" dirty="0">
                <a:latin typeface="Trebuchet MS"/>
                <a:cs typeface="Trebuchet MS"/>
              </a:rPr>
              <a:t>отправитесь </a:t>
            </a:r>
            <a:r>
              <a:rPr sz="1600" spc="-470" dirty="0">
                <a:latin typeface="Trebuchet MS"/>
                <a:cs typeface="Trebuchet MS"/>
              </a:rPr>
              <a:t> </a:t>
            </a:r>
            <a:r>
              <a:rPr sz="1600" spc="40" dirty="0">
                <a:latin typeface="Trebuchet MS"/>
                <a:cs typeface="Trebuchet MS"/>
              </a:rPr>
              <a:t>знакомиться </a:t>
            </a:r>
            <a:r>
              <a:rPr sz="1600" spc="75" dirty="0">
                <a:latin typeface="Trebuchet MS"/>
                <a:cs typeface="Trebuchet MS"/>
              </a:rPr>
              <a:t>с </a:t>
            </a:r>
            <a:r>
              <a:rPr sz="1600" spc="45" dirty="0">
                <a:latin typeface="Trebuchet MS"/>
                <a:cs typeface="Trebuchet MS"/>
              </a:rPr>
              <a:t>востребованными </a:t>
            </a:r>
            <a:r>
              <a:rPr sz="1600" spc="50" dirty="0">
                <a:latin typeface="Trebuchet MS"/>
                <a:cs typeface="Trebuchet MS"/>
              </a:rPr>
              <a:t> профессиями</a:t>
            </a:r>
            <a:r>
              <a:rPr sz="1600" spc="-85" dirty="0">
                <a:latin typeface="Trebuchet MS"/>
                <a:cs typeface="Trebuchet MS"/>
              </a:rPr>
              <a:t> </a:t>
            </a:r>
            <a:r>
              <a:rPr sz="1600" spc="20" dirty="0">
                <a:latin typeface="Trebuchet MS"/>
                <a:cs typeface="Trebuchet MS"/>
              </a:rPr>
              <a:t>региона.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385305" y="3322065"/>
            <a:ext cx="42164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280" dirty="0">
                <a:solidFill>
                  <a:srgbClr val="2345C1"/>
                </a:solidFill>
                <a:latin typeface="Tahoma"/>
                <a:cs typeface="Tahoma"/>
              </a:rPr>
              <a:t>04</a:t>
            </a:r>
            <a:endParaRPr sz="2000">
              <a:latin typeface="Tahoma"/>
              <a:cs typeface="Tahom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359908"/>
            <a:ext cx="12192000" cy="149809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97916" y="537022"/>
            <a:ext cx="372034" cy="716816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239418" y="5777641"/>
            <a:ext cx="6480810" cy="58610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600" b="1" spc="130" dirty="0">
                <a:solidFill>
                  <a:srgbClr val="FFFFFF"/>
                </a:solidFill>
                <a:latin typeface="Trebuchet MS"/>
                <a:cs typeface="Trebuchet MS"/>
              </a:rPr>
              <a:t>При</a:t>
            </a:r>
            <a:r>
              <a:rPr sz="1600" b="1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114" dirty="0">
                <a:solidFill>
                  <a:srgbClr val="FFFFFF"/>
                </a:solidFill>
                <a:latin typeface="Trebuchet MS"/>
                <a:cs typeface="Trebuchet MS"/>
              </a:rPr>
              <a:t>возникновении</a:t>
            </a:r>
            <a:r>
              <a:rPr sz="1600" b="1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114" dirty="0">
                <a:solidFill>
                  <a:srgbClr val="FFFFFF"/>
                </a:solidFill>
                <a:latin typeface="Trebuchet MS"/>
                <a:cs typeface="Trebuchet MS"/>
              </a:rPr>
              <a:t>организационных</a:t>
            </a:r>
            <a:r>
              <a:rPr sz="16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130" dirty="0">
                <a:solidFill>
                  <a:srgbClr val="FFFFFF"/>
                </a:solidFill>
                <a:latin typeface="Trebuchet MS"/>
                <a:cs typeface="Trebuchet MS"/>
              </a:rPr>
              <a:t>вопросов</a:t>
            </a:r>
            <a:r>
              <a:rPr sz="16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140" dirty="0">
                <a:solidFill>
                  <a:srgbClr val="FFFFFF"/>
                </a:solidFill>
                <a:latin typeface="Trebuchet MS"/>
                <a:cs typeface="Trebuchet MS"/>
              </a:rPr>
              <a:t>просим</a:t>
            </a:r>
            <a:endParaRPr sz="1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1600" b="1" spc="130" dirty="0">
                <a:solidFill>
                  <a:srgbClr val="FFFFFF"/>
                </a:solidFill>
                <a:latin typeface="Trebuchet MS"/>
                <a:cs typeface="Trebuchet MS"/>
              </a:rPr>
              <a:t>обращаться</a:t>
            </a:r>
            <a:r>
              <a:rPr sz="1600" b="1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105" dirty="0">
                <a:solidFill>
                  <a:srgbClr val="FFFFFF"/>
                </a:solidFill>
                <a:latin typeface="Trebuchet MS"/>
                <a:cs typeface="Trebuchet MS"/>
              </a:rPr>
              <a:t>в</a:t>
            </a:r>
            <a:r>
              <a:rPr sz="1600" b="1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105" dirty="0">
                <a:solidFill>
                  <a:srgbClr val="FFFFFF"/>
                </a:solidFill>
                <a:latin typeface="Trebuchet MS"/>
                <a:cs typeface="Trebuchet MS"/>
              </a:rPr>
              <a:t>региональное</a:t>
            </a:r>
            <a:r>
              <a:rPr sz="1600" b="1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95" dirty="0">
                <a:solidFill>
                  <a:srgbClr val="FFFFFF"/>
                </a:solidFill>
                <a:latin typeface="Trebuchet MS"/>
                <a:cs typeface="Trebuchet MS"/>
              </a:rPr>
              <a:t>отделение</a:t>
            </a:r>
            <a:r>
              <a:rPr sz="16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105" dirty="0">
                <a:solidFill>
                  <a:srgbClr val="FFFFFF"/>
                </a:solidFill>
                <a:latin typeface="Trebuchet MS"/>
                <a:cs typeface="Trebuchet MS"/>
              </a:rPr>
              <a:t>Движения</a:t>
            </a:r>
            <a:r>
              <a:rPr sz="1600" b="1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95" dirty="0">
                <a:solidFill>
                  <a:srgbClr val="FFFFFF"/>
                </a:solidFill>
                <a:latin typeface="Trebuchet MS"/>
                <a:cs typeface="Trebuchet MS"/>
              </a:rPr>
              <a:t>Первых.</a:t>
            </a:r>
            <a:endParaRPr sz="1600">
              <a:latin typeface="Trebuchet MS"/>
              <a:cs typeface="Trebuchet MS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58140" y="5643371"/>
            <a:ext cx="11289665" cy="839469"/>
            <a:chOff x="358140" y="5643371"/>
            <a:chExt cx="11289665" cy="839469"/>
          </a:xfrm>
        </p:grpSpPr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8140" y="5643371"/>
              <a:ext cx="837399" cy="83889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542544" y="5731128"/>
              <a:ext cx="11105515" cy="578485"/>
            </a:xfrm>
            <a:custGeom>
              <a:avLst/>
              <a:gdLst/>
              <a:ahLst/>
              <a:cxnLst/>
              <a:rect l="l" t="t" r="r" b="b"/>
              <a:pathLst>
                <a:path w="11105515" h="578485">
                  <a:moveTo>
                    <a:pt x="480060" y="337439"/>
                  </a:moveTo>
                  <a:lnTo>
                    <a:pt x="475183" y="288912"/>
                  </a:lnTo>
                  <a:lnTo>
                    <a:pt x="461187" y="243725"/>
                  </a:lnTo>
                  <a:lnTo>
                    <a:pt x="439064" y="202819"/>
                  </a:lnTo>
                  <a:lnTo>
                    <a:pt x="409752" y="167182"/>
                  </a:lnTo>
                  <a:lnTo>
                    <a:pt x="374230" y="137782"/>
                  </a:lnTo>
                  <a:lnTo>
                    <a:pt x="333451" y="115582"/>
                  </a:lnTo>
                  <a:lnTo>
                    <a:pt x="288391" y="101549"/>
                  </a:lnTo>
                  <a:lnTo>
                    <a:pt x="240030" y="96647"/>
                  </a:lnTo>
                  <a:lnTo>
                    <a:pt x="191655" y="101549"/>
                  </a:lnTo>
                  <a:lnTo>
                    <a:pt x="146596" y="115582"/>
                  </a:lnTo>
                  <a:lnTo>
                    <a:pt x="105816" y="137782"/>
                  </a:lnTo>
                  <a:lnTo>
                    <a:pt x="70294" y="167182"/>
                  </a:lnTo>
                  <a:lnTo>
                    <a:pt x="40982" y="202819"/>
                  </a:lnTo>
                  <a:lnTo>
                    <a:pt x="18859" y="243725"/>
                  </a:lnTo>
                  <a:lnTo>
                    <a:pt x="4864" y="288912"/>
                  </a:lnTo>
                  <a:lnTo>
                    <a:pt x="0" y="337439"/>
                  </a:lnTo>
                  <a:lnTo>
                    <a:pt x="4864" y="385978"/>
                  </a:lnTo>
                  <a:lnTo>
                    <a:pt x="18859" y="431165"/>
                  </a:lnTo>
                  <a:lnTo>
                    <a:pt x="40982" y="472071"/>
                  </a:lnTo>
                  <a:lnTo>
                    <a:pt x="70294" y="507707"/>
                  </a:lnTo>
                  <a:lnTo>
                    <a:pt x="105816" y="537108"/>
                  </a:lnTo>
                  <a:lnTo>
                    <a:pt x="146596" y="559308"/>
                  </a:lnTo>
                  <a:lnTo>
                    <a:pt x="191655" y="573341"/>
                  </a:lnTo>
                  <a:lnTo>
                    <a:pt x="240030" y="578231"/>
                  </a:lnTo>
                  <a:lnTo>
                    <a:pt x="288391" y="573341"/>
                  </a:lnTo>
                  <a:lnTo>
                    <a:pt x="333451" y="559308"/>
                  </a:lnTo>
                  <a:lnTo>
                    <a:pt x="374230" y="537108"/>
                  </a:lnTo>
                  <a:lnTo>
                    <a:pt x="409752" y="507707"/>
                  </a:lnTo>
                  <a:lnTo>
                    <a:pt x="439064" y="472071"/>
                  </a:lnTo>
                  <a:lnTo>
                    <a:pt x="461187" y="431165"/>
                  </a:lnTo>
                  <a:lnTo>
                    <a:pt x="475183" y="385978"/>
                  </a:lnTo>
                  <a:lnTo>
                    <a:pt x="480060" y="337439"/>
                  </a:lnTo>
                  <a:close/>
                </a:path>
                <a:path w="11105515" h="578485">
                  <a:moveTo>
                    <a:pt x="8895867" y="449935"/>
                  </a:moveTo>
                  <a:lnTo>
                    <a:pt x="8890952" y="445071"/>
                  </a:lnTo>
                  <a:lnTo>
                    <a:pt x="8878862" y="445109"/>
                  </a:lnTo>
                  <a:lnTo>
                    <a:pt x="8874023" y="449935"/>
                  </a:lnTo>
                  <a:lnTo>
                    <a:pt x="8874011" y="461987"/>
                  </a:lnTo>
                  <a:lnTo>
                    <a:pt x="8878926" y="466852"/>
                  </a:lnTo>
                  <a:lnTo>
                    <a:pt x="8891003" y="466801"/>
                  </a:lnTo>
                  <a:lnTo>
                    <a:pt x="8895829" y="461987"/>
                  </a:lnTo>
                  <a:lnTo>
                    <a:pt x="8895867" y="449935"/>
                  </a:lnTo>
                  <a:close/>
                </a:path>
                <a:path w="11105515" h="578485">
                  <a:moveTo>
                    <a:pt x="8895867" y="116090"/>
                  </a:moveTo>
                  <a:lnTo>
                    <a:pt x="8890952" y="111239"/>
                  </a:lnTo>
                  <a:lnTo>
                    <a:pt x="8878862" y="111264"/>
                  </a:lnTo>
                  <a:lnTo>
                    <a:pt x="8874036" y="116090"/>
                  </a:lnTo>
                  <a:lnTo>
                    <a:pt x="8874011" y="128155"/>
                  </a:lnTo>
                  <a:lnTo>
                    <a:pt x="8878926" y="133007"/>
                  </a:lnTo>
                  <a:lnTo>
                    <a:pt x="8890991" y="132969"/>
                  </a:lnTo>
                  <a:lnTo>
                    <a:pt x="8895842" y="128155"/>
                  </a:lnTo>
                  <a:lnTo>
                    <a:pt x="8895867" y="116090"/>
                  </a:lnTo>
                  <a:close/>
                </a:path>
                <a:path w="11105515" h="578485">
                  <a:moveTo>
                    <a:pt x="8895867" y="4902"/>
                  </a:moveTo>
                  <a:lnTo>
                    <a:pt x="8890952" y="50"/>
                  </a:lnTo>
                  <a:lnTo>
                    <a:pt x="8878862" y="76"/>
                  </a:lnTo>
                  <a:lnTo>
                    <a:pt x="8874036" y="4902"/>
                  </a:lnTo>
                  <a:lnTo>
                    <a:pt x="8874011" y="16967"/>
                  </a:lnTo>
                  <a:lnTo>
                    <a:pt x="8878926" y="21818"/>
                  </a:lnTo>
                  <a:lnTo>
                    <a:pt x="8884971" y="21805"/>
                  </a:lnTo>
                  <a:lnTo>
                    <a:pt x="8890965" y="21729"/>
                  </a:lnTo>
                  <a:lnTo>
                    <a:pt x="8895791" y="16967"/>
                  </a:lnTo>
                  <a:lnTo>
                    <a:pt x="8895867" y="4902"/>
                  </a:lnTo>
                  <a:close/>
                </a:path>
                <a:path w="11105515" h="578485">
                  <a:moveTo>
                    <a:pt x="8895880" y="561149"/>
                  </a:moveTo>
                  <a:lnTo>
                    <a:pt x="8890978" y="556285"/>
                  </a:lnTo>
                  <a:lnTo>
                    <a:pt x="8878900" y="556285"/>
                  </a:lnTo>
                  <a:lnTo>
                    <a:pt x="8873998" y="561149"/>
                  </a:lnTo>
                  <a:lnTo>
                    <a:pt x="8873998" y="573163"/>
                  </a:lnTo>
                  <a:lnTo>
                    <a:pt x="8878900" y="578015"/>
                  </a:lnTo>
                  <a:lnTo>
                    <a:pt x="8891003" y="577989"/>
                  </a:lnTo>
                  <a:lnTo>
                    <a:pt x="8895855" y="573163"/>
                  </a:lnTo>
                  <a:lnTo>
                    <a:pt x="8895880" y="561149"/>
                  </a:lnTo>
                  <a:close/>
                </a:path>
                <a:path w="11105515" h="578485">
                  <a:moveTo>
                    <a:pt x="8895905" y="239331"/>
                  </a:moveTo>
                  <a:lnTo>
                    <a:pt x="8895817" y="227368"/>
                  </a:lnTo>
                  <a:lnTo>
                    <a:pt x="8890927" y="222567"/>
                  </a:lnTo>
                  <a:lnTo>
                    <a:pt x="8878862" y="222592"/>
                  </a:lnTo>
                  <a:lnTo>
                    <a:pt x="8874087" y="227368"/>
                  </a:lnTo>
                  <a:lnTo>
                    <a:pt x="8874011" y="239471"/>
                  </a:lnTo>
                  <a:lnTo>
                    <a:pt x="8878926" y="244322"/>
                  </a:lnTo>
                  <a:lnTo>
                    <a:pt x="8884971" y="244322"/>
                  </a:lnTo>
                  <a:lnTo>
                    <a:pt x="8891041" y="244233"/>
                  </a:lnTo>
                  <a:lnTo>
                    <a:pt x="8895905" y="239331"/>
                  </a:lnTo>
                  <a:close/>
                </a:path>
                <a:path w="11105515" h="578485">
                  <a:moveTo>
                    <a:pt x="8895944" y="350520"/>
                  </a:moveTo>
                  <a:lnTo>
                    <a:pt x="8895817" y="338556"/>
                  </a:lnTo>
                  <a:lnTo>
                    <a:pt x="8890914" y="333756"/>
                  </a:lnTo>
                  <a:lnTo>
                    <a:pt x="8884907" y="333756"/>
                  </a:lnTo>
                  <a:lnTo>
                    <a:pt x="8878862" y="333781"/>
                  </a:lnTo>
                  <a:lnTo>
                    <a:pt x="8874100" y="338556"/>
                  </a:lnTo>
                  <a:lnTo>
                    <a:pt x="8874011" y="350659"/>
                  </a:lnTo>
                  <a:lnTo>
                    <a:pt x="8878926" y="355523"/>
                  </a:lnTo>
                  <a:lnTo>
                    <a:pt x="8891092" y="355447"/>
                  </a:lnTo>
                  <a:lnTo>
                    <a:pt x="8895944" y="350520"/>
                  </a:lnTo>
                  <a:close/>
                </a:path>
                <a:path w="11105515" h="578485">
                  <a:moveTo>
                    <a:pt x="9011602" y="561124"/>
                  </a:moveTo>
                  <a:lnTo>
                    <a:pt x="9006700" y="556260"/>
                  </a:lnTo>
                  <a:lnTo>
                    <a:pt x="8994610" y="556285"/>
                  </a:lnTo>
                  <a:lnTo>
                    <a:pt x="8989771" y="561124"/>
                  </a:lnTo>
                  <a:lnTo>
                    <a:pt x="8989758" y="573176"/>
                  </a:lnTo>
                  <a:lnTo>
                    <a:pt x="8994661" y="578040"/>
                  </a:lnTo>
                  <a:lnTo>
                    <a:pt x="9006738" y="577989"/>
                  </a:lnTo>
                  <a:lnTo>
                    <a:pt x="9011577" y="573176"/>
                  </a:lnTo>
                  <a:lnTo>
                    <a:pt x="9011602" y="561124"/>
                  </a:lnTo>
                  <a:close/>
                </a:path>
                <a:path w="11105515" h="578485">
                  <a:moveTo>
                    <a:pt x="9011615" y="449935"/>
                  </a:moveTo>
                  <a:lnTo>
                    <a:pt x="9006700" y="445071"/>
                  </a:lnTo>
                  <a:lnTo>
                    <a:pt x="8994610" y="445109"/>
                  </a:lnTo>
                  <a:lnTo>
                    <a:pt x="8989771" y="449935"/>
                  </a:lnTo>
                  <a:lnTo>
                    <a:pt x="8989758" y="461987"/>
                  </a:lnTo>
                  <a:lnTo>
                    <a:pt x="8994661" y="466852"/>
                  </a:lnTo>
                  <a:lnTo>
                    <a:pt x="9006738" y="466801"/>
                  </a:lnTo>
                  <a:lnTo>
                    <a:pt x="9011577" y="461987"/>
                  </a:lnTo>
                  <a:lnTo>
                    <a:pt x="9011615" y="449935"/>
                  </a:lnTo>
                  <a:close/>
                </a:path>
                <a:path w="11105515" h="578485">
                  <a:moveTo>
                    <a:pt x="9011615" y="338594"/>
                  </a:moveTo>
                  <a:lnTo>
                    <a:pt x="9006700" y="333756"/>
                  </a:lnTo>
                  <a:lnTo>
                    <a:pt x="9000655" y="333756"/>
                  </a:lnTo>
                  <a:lnTo>
                    <a:pt x="8994610" y="333781"/>
                  </a:lnTo>
                  <a:lnTo>
                    <a:pt x="8989797" y="338594"/>
                  </a:lnTo>
                  <a:lnTo>
                    <a:pt x="8989758" y="350659"/>
                  </a:lnTo>
                  <a:lnTo>
                    <a:pt x="8994661" y="355523"/>
                  </a:lnTo>
                  <a:lnTo>
                    <a:pt x="9006726" y="355498"/>
                  </a:lnTo>
                  <a:lnTo>
                    <a:pt x="9011590" y="350659"/>
                  </a:lnTo>
                  <a:lnTo>
                    <a:pt x="9011615" y="338594"/>
                  </a:lnTo>
                  <a:close/>
                </a:path>
                <a:path w="11105515" h="578485">
                  <a:moveTo>
                    <a:pt x="9011615" y="227418"/>
                  </a:moveTo>
                  <a:lnTo>
                    <a:pt x="9006700" y="222567"/>
                  </a:lnTo>
                  <a:lnTo>
                    <a:pt x="8994610" y="222592"/>
                  </a:lnTo>
                  <a:lnTo>
                    <a:pt x="8989784" y="227418"/>
                  </a:lnTo>
                  <a:lnTo>
                    <a:pt x="8989758" y="239471"/>
                  </a:lnTo>
                  <a:lnTo>
                    <a:pt x="8994661" y="244322"/>
                  </a:lnTo>
                  <a:lnTo>
                    <a:pt x="9000706" y="244322"/>
                  </a:lnTo>
                  <a:lnTo>
                    <a:pt x="9006726" y="244259"/>
                  </a:lnTo>
                  <a:lnTo>
                    <a:pt x="9011552" y="239471"/>
                  </a:lnTo>
                  <a:lnTo>
                    <a:pt x="9011615" y="227418"/>
                  </a:lnTo>
                  <a:close/>
                </a:path>
                <a:path w="11105515" h="578485">
                  <a:moveTo>
                    <a:pt x="9011615" y="116090"/>
                  </a:moveTo>
                  <a:lnTo>
                    <a:pt x="9006700" y="111239"/>
                  </a:lnTo>
                  <a:lnTo>
                    <a:pt x="8994610" y="111264"/>
                  </a:lnTo>
                  <a:lnTo>
                    <a:pt x="8989784" y="116090"/>
                  </a:lnTo>
                  <a:lnTo>
                    <a:pt x="8989758" y="128155"/>
                  </a:lnTo>
                  <a:lnTo>
                    <a:pt x="8994661" y="133007"/>
                  </a:lnTo>
                  <a:lnTo>
                    <a:pt x="9006738" y="132969"/>
                  </a:lnTo>
                  <a:lnTo>
                    <a:pt x="9011590" y="128155"/>
                  </a:lnTo>
                  <a:lnTo>
                    <a:pt x="9011615" y="116090"/>
                  </a:lnTo>
                  <a:close/>
                </a:path>
                <a:path w="11105515" h="578485">
                  <a:moveTo>
                    <a:pt x="9011615" y="4902"/>
                  </a:moveTo>
                  <a:lnTo>
                    <a:pt x="9006700" y="50"/>
                  </a:lnTo>
                  <a:lnTo>
                    <a:pt x="8994610" y="76"/>
                  </a:lnTo>
                  <a:lnTo>
                    <a:pt x="8989784" y="4902"/>
                  </a:lnTo>
                  <a:lnTo>
                    <a:pt x="8989758" y="16967"/>
                  </a:lnTo>
                  <a:lnTo>
                    <a:pt x="8994661" y="21818"/>
                  </a:lnTo>
                  <a:lnTo>
                    <a:pt x="9000706" y="21805"/>
                  </a:lnTo>
                  <a:lnTo>
                    <a:pt x="9006726" y="21729"/>
                  </a:lnTo>
                  <a:lnTo>
                    <a:pt x="9011539" y="16967"/>
                  </a:lnTo>
                  <a:lnTo>
                    <a:pt x="9011615" y="4902"/>
                  </a:lnTo>
                  <a:close/>
                </a:path>
                <a:path w="11105515" h="578485">
                  <a:moveTo>
                    <a:pt x="9127312" y="338582"/>
                  </a:moveTo>
                  <a:lnTo>
                    <a:pt x="9122423" y="333756"/>
                  </a:lnTo>
                  <a:lnTo>
                    <a:pt x="9110396" y="333756"/>
                  </a:lnTo>
                  <a:lnTo>
                    <a:pt x="9105519" y="338582"/>
                  </a:lnTo>
                  <a:lnTo>
                    <a:pt x="9105481" y="350634"/>
                  </a:lnTo>
                  <a:lnTo>
                    <a:pt x="9110396" y="355498"/>
                  </a:lnTo>
                  <a:lnTo>
                    <a:pt x="9116543" y="355498"/>
                  </a:lnTo>
                  <a:lnTo>
                    <a:pt x="9122575" y="355447"/>
                  </a:lnTo>
                  <a:lnTo>
                    <a:pt x="9127312" y="350634"/>
                  </a:lnTo>
                  <a:lnTo>
                    <a:pt x="9127312" y="338582"/>
                  </a:lnTo>
                  <a:close/>
                </a:path>
                <a:path w="11105515" h="578485">
                  <a:moveTo>
                    <a:pt x="9127312" y="227380"/>
                  </a:moveTo>
                  <a:lnTo>
                    <a:pt x="9122423" y="222580"/>
                  </a:lnTo>
                  <a:lnTo>
                    <a:pt x="9110396" y="222580"/>
                  </a:lnTo>
                  <a:lnTo>
                    <a:pt x="9105544" y="227380"/>
                  </a:lnTo>
                  <a:lnTo>
                    <a:pt x="9105481" y="239445"/>
                  </a:lnTo>
                  <a:lnTo>
                    <a:pt x="9110396" y="244322"/>
                  </a:lnTo>
                  <a:lnTo>
                    <a:pt x="9116428" y="244322"/>
                  </a:lnTo>
                  <a:lnTo>
                    <a:pt x="9122537" y="244233"/>
                  </a:lnTo>
                  <a:lnTo>
                    <a:pt x="9127287" y="239445"/>
                  </a:lnTo>
                  <a:lnTo>
                    <a:pt x="9127312" y="227380"/>
                  </a:lnTo>
                  <a:close/>
                </a:path>
                <a:path w="11105515" h="578485">
                  <a:moveTo>
                    <a:pt x="9127363" y="561149"/>
                  </a:moveTo>
                  <a:lnTo>
                    <a:pt x="9122461" y="556285"/>
                  </a:lnTo>
                  <a:lnTo>
                    <a:pt x="9110396" y="556285"/>
                  </a:lnTo>
                  <a:lnTo>
                    <a:pt x="9105481" y="561149"/>
                  </a:lnTo>
                  <a:lnTo>
                    <a:pt x="9105481" y="573163"/>
                  </a:lnTo>
                  <a:lnTo>
                    <a:pt x="9110396" y="578015"/>
                  </a:lnTo>
                  <a:lnTo>
                    <a:pt x="9122461" y="578015"/>
                  </a:lnTo>
                  <a:lnTo>
                    <a:pt x="9127363" y="573163"/>
                  </a:lnTo>
                  <a:lnTo>
                    <a:pt x="9127363" y="561149"/>
                  </a:lnTo>
                  <a:close/>
                </a:path>
                <a:path w="11105515" h="578485">
                  <a:moveTo>
                    <a:pt x="9127363" y="449948"/>
                  </a:moveTo>
                  <a:lnTo>
                    <a:pt x="9122461" y="445096"/>
                  </a:lnTo>
                  <a:lnTo>
                    <a:pt x="9110396" y="445096"/>
                  </a:lnTo>
                  <a:lnTo>
                    <a:pt x="9105481" y="449948"/>
                  </a:lnTo>
                  <a:lnTo>
                    <a:pt x="9105481" y="461962"/>
                  </a:lnTo>
                  <a:lnTo>
                    <a:pt x="9110396" y="466826"/>
                  </a:lnTo>
                  <a:lnTo>
                    <a:pt x="9122461" y="466826"/>
                  </a:lnTo>
                  <a:lnTo>
                    <a:pt x="9127363" y="461962"/>
                  </a:lnTo>
                  <a:lnTo>
                    <a:pt x="9127363" y="449948"/>
                  </a:lnTo>
                  <a:close/>
                </a:path>
                <a:path w="11105515" h="578485">
                  <a:moveTo>
                    <a:pt x="9127363" y="116116"/>
                  </a:moveTo>
                  <a:lnTo>
                    <a:pt x="9122461" y="111252"/>
                  </a:lnTo>
                  <a:lnTo>
                    <a:pt x="9110396" y="111252"/>
                  </a:lnTo>
                  <a:lnTo>
                    <a:pt x="9105481" y="116116"/>
                  </a:lnTo>
                  <a:lnTo>
                    <a:pt x="9105494" y="128143"/>
                  </a:lnTo>
                  <a:lnTo>
                    <a:pt x="9110396" y="132994"/>
                  </a:lnTo>
                  <a:lnTo>
                    <a:pt x="9122461" y="132994"/>
                  </a:lnTo>
                  <a:lnTo>
                    <a:pt x="9127363" y="128143"/>
                  </a:lnTo>
                  <a:lnTo>
                    <a:pt x="9127363" y="116116"/>
                  </a:lnTo>
                  <a:close/>
                </a:path>
                <a:path w="11105515" h="578485">
                  <a:moveTo>
                    <a:pt x="9127363" y="4927"/>
                  </a:moveTo>
                  <a:lnTo>
                    <a:pt x="9122461" y="63"/>
                  </a:lnTo>
                  <a:lnTo>
                    <a:pt x="9110396" y="63"/>
                  </a:lnTo>
                  <a:lnTo>
                    <a:pt x="9105481" y="4927"/>
                  </a:lnTo>
                  <a:lnTo>
                    <a:pt x="9105481" y="16941"/>
                  </a:lnTo>
                  <a:lnTo>
                    <a:pt x="9110396" y="21805"/>
                  </a:lnTo>
                  <a:lnTo>
                    <a:pt x="9116428" y="21805"/>
                  </a:lnTo>
                  <a:lnTo>
                    <a:pt x="9122435" y="21742"/>
                  </a:lnTo>
                  <a:lnTo>
                    <a:pt x="9127312" y="16941"/>
                  </a:lnTo>
                  <a:lnTo>
                    <a:pt x="9127363" y="4927"/>
                  </a:lnTo>
                  <a:close/>
                </a:path>
                <a:path w="11105515" h="578485">
                  <a:moveTo>
                    <a:pt x="9243123" y="338620"/>
                  </a:moveTo>
                  <a:lnTo>
                    <a:pt x="9238209" y="333756"/>
                  </a:lnTo>
                  <a:lnTo>
                    <a:pt x="9226131" y="333756"/>
                  </a:lnTo>
                  <a:lnTo>
                    <a:pt x="9221216" y="338620"/>
                  </a:lnTo>
                  <a:lnTo>
                    <a:pt x="9221216" y="350634"/>
                  </a:lnTo>
                  <a:lnTo>
                    <a:pt x="9226131" y="355498"/>
                  </a:lnTo>
                  <a:lnTo>
                    <a:pt x="9232214" y="355498"/>
                  </a:lnTo>
                  <a:lnTo>
                    <a:pt x="9238234" y="355473"/>
                  </a:lnTo>
                  <a:lnTo>
                    <a:pt x="9243098" y="350634"/>
                  </a:lnTo>
                  <a:lnTo>
                    <a:pt x="9243123" y="338620"/>
                  </a:lnTo>
                  <a:close/>
                </a:path>
                <a:path w="11105515" h="578485">
                  <a:moveTo>
                    <a:pt x="9243123" y="227444"/>
                  </a:moveTo>
                  <a:lnTo>
                    <a:pt x="9238209" y="222580"/>
                  </a:lnTo>
                  <a:lnTo>
                    <a:pt x="9226131" y="222580"/>
                  </a:lnTo>
                  <a:lnTo>
                    <a:pt x="9221216" y="227444"/>
                  </a:lnTo>
                  <a:lnTo>
                    <a:pt x="9221216" y="239445"/>
                  </a:lnTo>
                  <a:lnTo>
                    <a:pt x="9226131" y="244322"/>
                  </a:lnTo>
                  <a:lnTo>
                    <a:pt x="9232176" y="244322"/>
                  </a:lnTo>
                  <a:lnTo>
                    <a:pt x="9238234" y="244233"/>
                  </a:lnTo>
                  <a:lnTo>
                    <a:pt x="9243035" y="239445"/>
                  </a:lnTo>
                  <a:lnTo>
                    <a:pt x="9243123" y="227444"/>
                  </a:lnTo>
                  <a:close/>
                </a:path>
                <a:path w="11105515" h="578485">
                  <a:moveTo>
                    <a:pt x="9243123" y="116116"/>
                  </a:moveTo>
                  <a:lnTo>
                    <a:pt x="9238209" y="111252"/>
                  </a:lnTo>
                  <a:lnTo>
                    <a:pt x="9226131" y="111252"/>
                  </a:lnTo>
                  <a:lnTo>
                    <a:pt x="9221216" y="116116"/>
                  </a:lnTo>
                  <a:lnTo>
                    <a:pt x="9221216" y="128117"/>
                  </a:lnTo>
                  <a:lnTo>
                    <a:pt x="9226131" y="132994"/>
                  </a:lnTo>
                  <a:lnTo>
                    <a:pt x="9232214" y="132994"/>
                  </a:lnTo>
                  <a:lnTo>
                    <a:pt x="9238234" y="132956"/>
                  </a:lnTo>
                  <a:lnTo>
                    <a:pt x="9243098" y="128117"/>
                  </a:lnTo>
                  <a:lnTo>
                    <a:pt x="9243123" y="116116"/>
                  </a:lnTo>
                  <a:close/>
                </a:path>
                <a:path w="11105515" h="578485">
                  <a:moveTo>
                    <a:pt x="9243123" y="4927"/>
                  </a:moveTo>
                  <a:lnTo>
                    <a:pt x="9238209" y="63"/>
                  </a:lnTo>
                  <a:lnTo>
                    <a:pt x="9226131" y="63"/>
                  </a:lnTo>
                  <a:lnTo>
                    <a:pt x="9221216" y="4927"/>
                  </a:lnTo>
                  <a:lnTo>
                    <a:pt x="9221216" y="16941"/>
                  </a:lnTo>
                  <a:lnTo>
                    <a:pt x="9226131" y="21805"/>
                  </a:lnTo>
                  <a:lnTo>
                    <a:pt x="9232176" y="21805"/>
                  </a:lnTo>
                  <a:lnTo>
                    <a:pt x="9238234" y="21717"/>
                  </a:lnTo>
                  <a:lnTo>
                    <a:pt x="9243035" y="16941"/>
                  </a:lnTo>
                  <a:lnTo>
                    <a:pt x="9243123" y="4927"/>
                  </a:lnTo>
                  <a:close/>
                </a:path>
                <a:path w="11105515" h="578485">
                  <a:moveTo>
                    <a:pt x="9243174" y="561149"/>
                  </a:moveTo>
                  <a:lnTo>
                    <a:pt x="9238272" y="556285"/>
                  </a:lnTo>
                  <a:lnTo>
                    <a:pt x="9226182" y="556285"/>
                  </a:lnTo>
                  <a:lnTo>
                    <a:pt x="9221292" y="561149"/>
                  </a:lnTo>
                  <a:lnTo>
                    <a:pt x="9221292" y="573163"/>
                  </a:lnTo>
                  <a:lnTo>
                    <a:pt x="9226182" y="578015"/>
                  </a:lnTo>
                  <a:lnTo>
                    <a:pt x="9238272" y="578015"/>
                  </a:lnTo>
                  <a:lnTo>
                    <a:pt x="9243174" y="573163"/>
                  </a:lnTo>
                  <a:lnTo>
                    <a:pt x="9243174" y="561149"/>
                  </a:lnTo>
                  <a:close/>
                </a:path>
                <a:path w="11105515" h="578485">
                  <a:moveTo>
                    <a:pt x="9243174" y="449948"/>
                  </a:moveTo>
                  <a:lnTo>
                    <a:pt x="9238272" y="445096"/>
                  </a:lnTo>
                  <a:lnTo>
                    <a:pt x="9226182" y="445096"/>
                  </a:lnTo>
                  <a:lnTo>
                    <a:pt x="9221292" y="449948"/>
                  </a:lnTo>
                  <a:lnTo>
                    <a:pt x="9221292" y="461962"/>
                  </a:lnTo>
                  <a:lnTo>
                    <a:pt x="9226182" y="466826"/>
                  </a:lnTo>
                  <a:lnTo>
                    <a:pt x="9238272" y="466826"/>
                  </a:lnTo>
                  <a:lnTo>
                    <a:pt x="9243174" y="461962"/>
                  </a:lnTo>
                  <a:lnTo>
                    <a:pt x="9243174" y="449948"/>
                  </a:lnTo>
                  <a:close/>
                </a:path>
                <a:path w="11105515" h="578485">
                  <a:moveTo>
                    <a:pt x="9358859" y="338620"/>
                  </a:moveTo>
                  <a:lnTo>
                    <a:pt x="9353944" y="333756"/>
                  </a:lnTo>
                  <a:lnTo>
                    <a:pt x="9341879" y="333756"/>
                  </a:lnTo>
                  <a:lnTo>
                    <a:pt x="9336989" y="338620"/>
                  </a:lnTo>
                  <a:lnTo>
                    <a:pt x="9337002" y="350659"/>
                  </a:lnTo>
                  <a:lnTo>
                    <a:pt x="9341879" y="355498"/>
                  </a:lnTo>
                  <a:lnTo>
                    <a:pt x="9353944" y="355498"/>
                  </a:lnTo>
                  <a:lnTo>
                    <a:pt x="9358846" y="350659"/>
                  </a:lnTo>
                  <a:lnTo>
                    <a:pt x="9358859" y="338620"/>
                  </a:lnTo>
                  <a:close/>
                </a:path>
                <a:path w="11105515" h="578485">
                  <a:moveTo>
                    <a:pt x="9358859" y="227444"/>
                  </a:moveTo>
                  <a:lnTo>
                    <a:pt x="9353944" y="222580"/>
                  </a:lnTo>
                  <a:lnTo>
                    <a:pt x="9341879" y="222580"/>
                  </a:lnTo>
                  <a:lnTo>
                    <a:pt x="9336989" y="227444"/>
                  </a:lnTo>
                  <a:lnTo>
                    <a:pt x="9336989" y="239445"/>
                  </a:lnTo>
                  <a:lnTo>
                    <a:pt x="9341879" y="244322"/>
                  </a:lnTo>
                  <a:lnTo>
                    <a:pt x="9347911" y="244322"/>
                  </a:lnTo>
                  <a:lnTo>
                    <a:pt x="9353944" y="244259"/>
                  </a:lnTo>
                  <a:lnTo>
                    <a:pt x="9358795" y="239445"/>
                  </a:lnTo>
                  <a:lnTo>
                    <a:pt x="9358859" y="227444"/>
                  </a:lnTo>
                  <a:close/>
                </a:path>
                <a:path w="11105515" h="578485">
                  <a:moveTo>
                    <a:pt x="9358871" y="116116"/>
                  </a:moveTo>
                  <a:lnTo>
                    <a:pt x="9353944" y="111252"/>
                  </a:lnTo>
                  <a:lnTo>
                    <a:pt x="9341879" y="111252"/>
                  </a:lnTo>
                  <a:lnTo>
                    <a:pt x="9336989" y="116116"/>
                  </a:lnTo>
                  <a:lnTo>
                    <a:pt x="9337002" y="128143"/>
                  </a:lnTo>
                  <a:lnTo>
                    <a:pt x="9341879" y="132994"/>
                  </a:lnTo>
                  <a:lnTo>
                    <a:pt x="9353944" y="132994"/>
                  </a:lnTo>
                  <a:lnTo>
                    <a:pt x="9358846" y="128143"/>
                  </a:lnTo>
                  <a:lnTo>
                    <a:pt x="9358871" y="116116"/>
                  </a:lnTo>
                  <a:close/>
                </a:path>
                <a:path w="11105515" h="578485">
                  <a:moveTo>
                    <a:pt x="9358871" y="4927"/>
                  </a:moveTo>
                  <a:lnTo>
                    <a:pt x="9353944" y="63"/>
                  </a:lnTo>
                  <a:lnTo>
                    <a:pt x="9341879" y="63"/>
                  </a:lnTo>
                  <a:lnTo>
                    <a:pt x="9336989" y="4927"/>
                  </a:lnTo>
                  <a:lnTo>
                    <a:pt x="9336989" y="16941"/>
                  </a:lnTo>
                  <a:lnTo>
                    <a:pt x="9341879" y="21805"/>
                  </a:lnTo>
                  <a:lnTo>
                    <a:pt x="9347911" y="21805"/>
                  </a:lnTo>
                  <a:lnTo>
                    <a:pt x="9353944" y="21742"/>
                  </a:lnTo>
                  <a:lnTo>
                    <a:pt x="9358795" y="16941"/>
                  </a:lnTo>
                  <a:lnTo>
                    <a:pt x="9358871" y="4927"/>
                  </a:lnTo>
                  <a:close/>
                </a:path>
                <a:path w="11105515" h="578485">
                  <a:moveTo>
                    <a:pt x="9358909" y="561149"/>
                  </a:moveTo>
                  <a:lnTo>
                    <a:pt x="9354020" y="556285"/>
                  </a:lnTo>
                  <a:lnTo>
                    <a:pt x="9341929" y="556285"/>
                  </a:lnTo>
                  <a:lnTo>
                    <a:pt x="9337027" y="561149"/>
                  </a:lnTo>
                  <a:lnTo>
                    <a:pt x="9337027" y="573163"/>
                  </a:lnTo>
                  <a:lnTo>
                    <a:pt x="9341929" y="578015"/>
                  </a:lnTo>
                  <a:lnTo>
                    <a:pt x="9354020" y="578015"/>
                  </a:lnTo>
                  <a:lnTo>
                    <a:pt x="9358909" y="573163"/>
                  </a:lnTo>
                  <a:lnTo>
                    <a:pt x="9358909" y="561149"/>
                  </a:lnTo>
                  <a:close/>
                </a:path>
                <a:path w="11105515" h="578485">
                  <a:moveTo>
                    <a:pt x="9358909" y="449948"/>
                  </a:moveTo>
                  <a:lnTo>
                    <a:pt x="9354020" y="445096"/>
                  </a:lnTo>
                  <a:lnTo>
                    <a:pt x="9341929" y="445096"/>
                  </a:lnTo>
                  <a:lnTo>
                    <a:pt x="9337027" y="449948"/>
                  </a:lnTo>
                  <a:lnTo>
                    <a:pt x="9337027" y="461962"/>
                  </a:lnTo>
                  <a:lnTo>
                    <a:pt x="9341929" y="466826"/>
                  </a:lnTo>
                  <a:lnTo>
                    <a:pt x="9354020" y="466826"/>
                  </a:lnTo>
                  <a:lnTo>
                    <a:pt x="9358909" y="461962"/>
                  </a:lnTo>
                  <a:lnTo>
                    <a:pt x="9358909" y="449948"/>
                  </a:lnTo>
                  <a:close/>
                </a:path>
                <a:path w="11105515" h="578485">
                  <a:moveTo>
                    <a:pt x="9474556" y="561124"/>
                  </a:moveTo>
                  <a:lnTo>
                    <a:pt x="9469641" y="556260"/>
                  </a:lnTo>
                  <a:lnTo>
                    <a:pt x="9457576" y="556285"/>
                  </a:lnTo>
                  <a:lnTo>
                    <a:pt x="9452724" y="561124"/>
                  </a:lnTo>
                  <a:lnTo>
                    <a:pt x="9452699" y="573176"/>
                  </a:lnTo>
                  <a:lnTo>
                    <a:pt x="9457614" y="578040"/>
                  </a:lnTo>
                  <a:lnTo>
                    <a:pt x="9469691" y="577989"/>
                  </a:lnTo>
                  <a:lnTo>
                    <a:pt x="9474530" y="573176"/>
                  </a:lnTo>
                  <a:lnTo>
                    <a:pt x="9474556" y="561124"/>
                  </a:lnTo>
                  <a:close/>
                </a:path>
                <a:path w="11105515" h="578485">
                  <a:moveTo>
                    <a:pt x="9474556" y="338594"/>
                  </a:moveTo>
                  <a:lnTo>
                    <a:pt x="9469641" y="333756"/>
                  </a:lnTo>
                  <a:lnTo>
                    <a:pt x="9463608" y="333756"/>
                  </a:lnTo>
                  <a:lnTo>
                    <a:pt x="9457576" y="333781"/>
                  </a:lnTo>
                  <a:lnTo>
                    <a:pt x="9452750" y="338594"/>
                  </a:lnTo>
                  <a:lnTo>
                    <a:pt x="9452699" y="350659"/>
                  </a:lnTo>
                  <a:lnTo>
                    <a:pt x="9457614" y="355523"/>
                  </a:lnTo>
                  <a:lnTo>
                    <a:pt x="9469691" y="355498"/>
                  </a:lnTo>
                  <a:lnTo>
                    <a:pt x="9474543" y="350659"/>
                  </a:lnTo>
                  <a:lnTo>
                    <a:pt x="9474556" y="338594"/>
                  </a:lnTo>
                  <a:close/>
                </a:path>
                <a:path w="11105515" h="578485">
                  <a:moveTo>
                    <a:pt x="9474556" y="227418"/>
                  </a:moveTo>
                  <a:lnTo>
                    <a:pt x="9469641" y="222567"/>
                  </a:lnTo>
                  <a:lnTo>
                    <a:pt x="9457576" y="222592"/>
                  </a:lnTo>
                  <a:lnTo>
                    <a:pt x="9452737" y="227418"/>
                  </a:lnTo>
                  <a:lnTo>
                    <a:pt x="9452699" y="239471"/>
                  </a:lnTo>
                  <a:lnTo>
                    <a:pt x="9457614" y="244322"/>
                  </a:lnTo>
                  <a:lnTo>
                    <a:pt x="9463659" y="244322"/>
                  </a:lnTo>
                  <a:lnTo>
                    <a:pt x="9469666" y="244259"/>
                  </a:lnTo>
                  <a:lnTo>
                    <a:pt x="9474492" y="239471"/>
                  </a:lnTo>
                  <a:lnTo>
                    <a:pt x="9474556" y="227418"/>
                  </a:lnTo>
                  <a:close/>
                </a:path>
                <a:path w="11105515" h="578485">
                  <a:moveTo>
                    <a:pt x="9474556" y="116090"/>
                  </a:moveTo>
                  <a:lnTo>
                    <a:pt x="9469641" y="111239"/>
                  </a:lnTo>
                  <a:lnTo>
                    <a:pt x="9457576" y="111264"/>
                  </a:lnTo>
                  <a:lnTo>
                    <a:pt x="9452737" y="116090"/>
                  </a:lnTo>
                  <a:lnTo>
                    <a:pt x="9452699" y="128155"/>
                  </a:lnTo>
                  <a:lnTo>
                    <a:pt x="9457614" y="133007"/>
                  </a:lnTo>
                  <a:lnTo>
                    <a:pt x="9469691" y="132969"/>
                  </a:lnTo>
                  <a:lnTo>
                    <a:pt x="9474543" y="128155"/>
                  </a:lnTo>
                  <a:lnTo>
                    <a:pt x="9474556" y="116090"/>
                  </a:lnTo>
                  <a:close/>
                </a:path>
                <a:path w="11105515" h="578485">
                  <a:moveTo>
                    <a:pt x="9474556" y="4902"/>
                  </a:moveTo>
                  <a:lnTo>
                    <a:pt x="9469641" y="50"/>
                  </a:lnTo>
                  <a:lnTo>
                    <a:pt x="9457576" y="76"/>
                  </a:lnTo>
                  <a:lnTo>
                    <a:pt x="9452737" y="4902"/>
                  </a:lnTo>
                  <a:lnTo>
                    <a:pt x="9452699" y="16967"/>
                  </a:lnTo>
                  <a:lnTo>
                    <a:pt x="9457614" y="21818"/>
                  </a:lnTo>
                  <a:lnTo>
                    <a:pt x="9463659" y="21805"/>
                  </a:lnTo>
                  <a:lnTo>
                    <a:pt x="9469666" y="21729"/>
                  </a:lnTo>
                  <a:lnTo>
                    <a:pt x="9474479" y="16967"/>
                  </a:lnTo>
                  <a:lnTo>
                    <a:pt x="9474556" y="4902"/>
                  </a:lnTo>
                  <a:close/>
                </a:path>
                <a:path w="11105515" h="578485">
                  <a:moveTo>
                    <a:pt x="9474606" y="449935"/>
                  </a:moveTo>
                  <a:lnTo>
                    <a:pt x="9469691" y="445071"/>
                  </a:lnTo>
                  <a:lnTo>
                    <a:pt x="9457614" y="445109"/>
                  </a:lnTo>
                  <a:lnTo>
                    <a:pt x="9452775" y="449935"/>
                  </a:lnTo>
                  <a:lnTo>
                    <a:pt x="9452775" y="461987"/>
                  </a:lnTo>
                  <a:lnTo>
                    <a:pt x="9457665" y="466852"/>
                  </a:lnTo>
                  <a:lnTo>
                    <a:pt x="9469742" y="466826"/>
                  </a:lnTo>
                  <a:lnTo>
                    <a:pt x="9474606" y="461987"/>
                  </a:lnTo>
                  <a:lnTo>
                    <a:pt x="9474606" y="449935"/>
                  </a:lnTo>
                  <a:close/>
                </a:path>
                <a:path w="11105515" h="578485">
                  <a:moveTo>
                    <a:pt x="9590354" y="449935"/>
                  </a:moveTo>
                  <a:lnTo>
                    <a:pt x="9585452" y="445071"/>
                  </a:lnTo>
                  <a:lnTo>
                    <a:pt x="9573362" y="445109"/>
                  </a:lnTo>
                  <a:lnTo>
                    <a:pt x="9568510" y="449935"/>
                  </a:lnTo>
                  <a:lnTo>
                    <a:pt x="9568510" y="461987"/>
                  </a:lnTo>
                  <a:lnTo>
                    <a:pt x="9573412" y="466852"/>
                  </a:lnTo>
                  <a:lnTo>
                    <a:pt x="9585477" y="466826"/>
                  </a:lnTo>
                  <a:lnTo>
                    <a:pt x="9590354" y="461987"/>
                  </a:lnTo>
                  <a:lnTo>
                    <a:pt x="9590354" y="449935"/>
                  </a:lnTo>
                  <a:close/>
                </a:path>
                <a:path w="11105515" h="578485">
                  <a:moveTo>
                    <a:pt x="9590418" y="573163"/>
                  </a:moveTo>
                  <a:lnTo>
                    <a:pt x="9590303" y="561047"/>
                  </a:lnTo>
                  <a:lnTo>
                    <a:pt x="9585566" y="556336"/>
                  </a:lnTo>
                  <a:lnTo>
                    <a:pt x="9573527" y="556234"/>
                  </a:lnTo>
                  <a:lnTo>
                    <a:pt x="9568586" y="561047"/>
                  </a:lnTo>
                  <a:lnTo>
                    <a:pt x="9568586" y="573163"/>
                  </a:lnTo>
                  <a:lnTo>
                    <a:pt x="9573362" y="577977"/>
                  </a:lnTo>
                  <a:lnTo>
                    <a:pt x="9579394" y="578015"/>
                  </a:lnTo>
                  <a:lnTo>
                    <a:pt x="9585528" y="578015"/>
                  </a:lnTo>
                  <a:lnTo>
                    <a:pt x="9590418" y="573163"/>
                  </a:lnTo>
                  <a:close/>
                </a:path>
                <a:path w="11105515" h="578485">
                  <a:moveTo>
                    <a:pt x="9590418" y="239369"/>
                  </a:moveTo>
                  <a:lnTo>
                    <a:pt x="9590367" y="227406"/>
                  </a:lnTo>
                  <a:lnTo>
                    <a:pt x="9585554" y="222631"/>
                  </a:lnTo>
                  <a:lnTo>
                    <a:pt x="9573527" y="222529"/>
                  </a:lnTo>
                  <a:lnTo>
                    <a:pt x="9568586" y="227368"/>
                  </a:lnTo>
                  <a:lnTo>
                    <a:pt x="9568485" y="239369"/>
                  </a:lnTo>
                  <a:lnTo>
                    <a:pt x="9573362" y="244259"/>
                  </a:lnTo>
                  <a:lnTo>
                    <a:pt x="9579394" y="244322"/>
                  </a:lnTo>
                  <a:lnTo>
                    <a:pt x="9585592" y="244233"/>
                  </a:lnTo>
                  <a:lnTo>
                    <a:pt x="9590418" y="239369"/>
                  </a:lnTo>
                  <a:close/>
                </a:path>
                <a:path w="11105515" h="578485">
                  <a:moveTo>
                    <a:pt x="9590443" y="116166"/>
                  </a:moveTo>
                  <a:lnTo>
                    <a:pt x="9585592" y="111302"/>
                  </a:lnTo>
                  <a:lnTo>
                    <a:pt x="9573527" y="111213"/>
                  </a:lnTo>
                  <a:lnTo>
                    <a:pt x="9568586" y="116039"/>
                  </a:lnTo>
                  <a:lnTo>
                    <a:pt x="9568599" y="128155"/>
                  </a:lnTo>
                  <a:lnTo>
                    <a:pt x="9573362" y="132943"/>
                  </a:lnTo>
                  <a:lnTo>
                    <a:pt x="9579470" y="132994"/>
                  </a:lnTo>
                  <a:lnTo>
                    <a:pt x="9585503" y="133007"/>
                  </a:lnTo>
                  <a:lnTo>
                    <a:pt x="9590418" y="128155"/>
                  </a:lnTo>
                  <a:lnTo>
                    <a:pt x="9590443" y="116166"/>
                  </a:lnTo>
                  <a:close/>
                </a:path>
                <a:path w="11105515" h="578485">
                  <a:moveTo>
                    <a:pt x="9590443" y="4978"/>
                  </a:moveTo>
                  <a:lnTo>
                    <a:pt x="9585592" y="114"/>
                  </a:lnTo>
                  <a:lnTo>
                    <a:pt x="9573527" y="25"/>
                  </a:lnTo>
                  <a:lnTo>
                    <a:pt x="9568586" y="4851"/>
                  </a:lnTo>
                  <a:lnTo>
                    <a:pt x="9568599" y="16967"/>
                  </a:lnTo>
                  <a:lnTo>
                    <a:pt x="9573349" y="21742"/>
                  </a:lnTo>
                  <a:lnTo>
                    <a:pt x="9579394" y="21805"/>
                  </a:lnTo>
                  <a:lnTo>
                    <a:pt x="9585452" y="21793"/>
                  </a:lnTo>
                  <a:lnTo>
                    <a:pt x="9590367" y="16967"/>
                  </a:lnTo>
                  <a:lnTo>
                    <a:pt x="9590443" y="4978"/>
                  </a:lnTo>
                  <a:close/>
                </a:path>
                <a:path w="11105515" h="578485">
                  <a:moveTo>
                    <a:pt x="9590468" y="350545"/>
                  </a:moveTo>
                  <a:lnTo>
                    <a:pt x="9590367" y="338594"/>
                  </a:lnTo>
                  <a:lnTo>
                    <a:pt x="9585554" y="333806"/>
                  </a:lnTo>
                  <a:lnTo>
                    <a:pt x="9573527" y="333717"/>
                  </a:lnTo>
                  <a:lnTo>
                    <a:pt x="9568586" y="338556"/>
                  </a:lnTo>
                  <a:lnTo>
                    <a:pt x="9568485" y="350545"/>
                  </a:lnTo>
                  <a:lnTo>
                    <a:pt x="9573362" y="355447"/>
                  </a:lnTo>
                  <a:lnTo>
                    <a:pt x="9579610" y="355498"/>
                  </a:lnTo>
                  <a:lnTo>
                    <a:pt x="9585642" y="355447"/>
                  </a:lnTo>
                  <a:lnTo>
                    <a:pt x="9590468" y="350545"/>
                  </a:lnTo>
                  <a:close/>
                </a:path>
                <a:path w="11105515" h="578485">
                  <a:moveTo>
                    <a:pt x="9706064" y="561149"/>
                  </a:moveTo>
                  <a:lnTo>
                    <a:pt x="9701174" y="556285"/>
                  </a:lnTo>
                  <a:lnTo>
                    <a:pt x="9689084" y="556285"/>
                  </a:lnTo>
                  <a:lnTo>
                    <a:pt x="9684182" y="561149"/>
                  </a:lnTo>
                  <a:lnTo>
                    <a:pt x="9684182" y="573163"/>
                  </a:lnTo>
                  <a:lnTo>
                    <a:pt x="9689084" y="578015"/>
                  </a:lnTo>
                  <a:lnTo>
                    <a:pt x="9701174" y="578015"/>
                  </a:lnTo>
                  <a:lnTo>
                    <a:pt x="9706064" y="573163"/>
                  </a:lnTo>
                  <a:lnTo>
                    <a:pt x="9706064" y="561149"/>
                  </a:lnTo>
                  <a:close/>
                </a:path>
                <a:path w="11105515" h="578485">
                  <a:moveTo>
                    <a:pt x="9706064" y="338620"/>
                  </a:moveTo>
                  <a:lnTo>
                    <a:pt x="9701174" y="333756"/>
                  </a:lnTo>
                  <a:lnTo>
                    <a:pt x="9689084" y="333756"/>
                  </a:lnTo>
                  <a:lnTo>
                    <a:pt x="9684182" y="338620"/>
                  </a:lnTo>
                  <a:lnTo>
                    <a:pt x="9684207" y="350659"/>
                  </a:lnTo>
                  <a:lnTo>
                    <a:pt x="9689084" y="355498"/>
                  </a:lnTo>
                  <a:lnTo>
                    <a:pt x="9701149" y="355498"/>
                  </a:lnTo>
                  <a:lnTo>
                    <a:pt x="9706038" y="350659"/>
                  </a:lnTo>
                  <a:lnTo>
                    <a:pt x="9706064" y="338620"/>
                  </a:lnTo>
                  <a:close/>
                </a:path>
                <a:path w="11105515" h="578485">
                  <a:moveTo>
                    <a:pt x="9706064" y="227444"/>
                  </a:moveTo>
                  <a:lnTo>
                    <a:pt x="9701174" y="222580"/>
                  </a:lnTo>
                  <a:lnTo>
                    <a:pt x="9689084" y="222580"/>
                  </a:lnTo>
                  <a:lnTo>
                    <a:pt x="9684182" y="227444"/>
                  </a:lnTo>
                  <a:lnTo>
                    <a:pt x="9684182" y="239445"/>
                  </a:lnTo>
                  <a:lnTo>
                    <a:pt x="9689084" y="244322"/>
                  </a:lnTo>
                  <a:lnTo>
                    <a:pt x="9695116" y="244322"/>
                  </a:lnTo>
                  <a:lnTo>
                    <a:pt x="9701149" y="244259"/>
                  </a:lnTo>
                  <a:lnTo>
                    <a:pt x="9706000" y="239445"/>
                  </a:lnTo>
                  <a:lnTo>
                    <a:pt x="9706064" y="227444"/>
                  </a:lnTo>
                  <a:close/>
                </a:path>
                <a:path w="11105515" h="578485">
                  <a:moveTo>
                    <a:pt x="9706064" y="116116"/>
                  </a:moveTo>
                  <a:lnTo>
                    <a:pt x="9701174" y="111252"/>
                  </a:lnTo>
                  <a:lnTo>
                    <a:pt x="9689084" y="111252"/>
                  </a:lnTo>
                  <a:lnTo>
                    <a:pt x="9684182" y="116116"/>
                  </a:lnTo>
                  <a:lnTo>
                    <a:pt x="9684207" y="128143"/>
                  </a:lnTo>
                  <a:lnTo>
                    <a:pt x="9689084" y="132994"/>
                  </a:lnTo>
                  <a:lnTo>
                    <a:pt x="9701149" y="132994"/>
                  </a:lnTo>
                  <a:lnTo>
                    <a:pt x="9706038" y="128143"/>
                  </a:lnTo>
                  <a:lnTo>
                    <a:pt x="9706064" y="116116"/>
                  </a:lnTo>
                  <a:close/>
                </a:path>
                <a:path w="11105515" h="578485">
                  <a:moveTo>
                    <a:pt x="9706064" y="4927"/>
                  </a:moveTo>
                  <a:lnTo>
                    <a:pt x="9701174" y="63"/>
                  </a:lnTo>
                  <a:lnTo>
                    <a:pt x="9689084" y="63"/>
                  </a:lnTo>
                  <a:lnTo>
                    <a:pt x="9684182" y="4927"/>
                  </a:lnTo>
                  <a:lnTo>
                    <a:pt x="9684182" y="16941"/>
                  </a:lnTo>
                  <a:lnTo>
                    <a:pt x="9689084" y="21805"/>
                  </a:lnTo>
                  <a:lnTo>
                    <a:pt x="9695116" y="21805"/>
                  </a:lnTo>
                  <a:lnTo>
                    <a:pt x="9701149" y="21742"/>
                  </a:lnTo>
                  <a:lnTo>
                    <a:pt x="9706000" y="16941"/>
                  </a:lnTo>
                  <a:lnTo>
                    <a:pt x="9706064" y="4927"/>
                  </a:lnTo>
                  <a:close/>
                </a:path>
                <a:path w="11105515" h="578485">
                  <a:moveTo>
                    <a:pt x="9706115" y="449948"/>
                  </a:moveTo>
                  <a:lnTo>
                    <a:pt x="9701225" y="445096"/>
                  </a:lnTo>
                  <a:lnTo>
                    <a:pt x="9689122" y="445096"/>
                  </a:lnTo>
                  <a:lnTo>
                    <a:pt x="9684233" y="449948"/>
                  </a:lnTo>
                  <a:lnTo>
                    <a:pt x="9684233" y="461962"/>
                  </a:lnTo>
                  <a:lnTo>
                    <a:pt x="9689122" y="466826"/>
                  </a:lnTo>
                  <a:lnTo>
                    <a:pt x="9701225" y="466826"/>
                  </a:lnTo>
                  <a:lnTo>
                    <a:pt x="9706115" y="461962"/>
                  </a:lnTo>
                  <a:lnTo>
                    <a:pt x="9706115" y="449948"/>
                  </a:lnTo>
                  <a:close/>
                </a:path>
                <a:path w="11105515" h="578485">
                  <a:moveTo>
                    <a:pt x="9821812" y="561149"/>
                  </a:moveTo>
                  <a:lnTo>
                    <a:pt x="9816909" y="556285"/>
                  </a:lnTo>
                  <a:lnTo>
                    <a:pt x="9804819" y="556285"/>
                  </a:lnTo>
                  <a:lnTo>
                    <a:pt x="9799930" y="561149"/>
                  </a:lnTo>
                  <a:lnTo>
                    <a:pt x="9799930" y="573163"/>
                  </a:lnTo>
                  <a:lnTo>
                    <a:pt x="9804819" y="578015"/>
                  </a:lnTo>
                  <a:lnTo>
                    <a:pt x="9816909" y="578015"/>
                  </a:lnTo>
                  <a:lnTo>
                    <a:pt x="9821812" y="573163"/>
                  </a:lnTo>
                  <a:lnTo>
                    <a:pt x="9821812" y="561149"/>
                  </a:lnTo>
                  <a:close/>
                </a:path>
                <a:path w="11105515" h="578485">
                  <a:moveTo>
                    <a:pt x="9821812" y="338620"/>
                  </a:moveTo>
                  <a:lnTo>
                    <a:pt x="9816909" y="333756"/>
                  </a:lnTo>
                  <a:lnTo>
                    <a:pt x="9804819" y="333756"/>
                  </a:lnTo>
                  <a:lnTo>
                    <a:pt x="9799930" y="338620"/>
                  </a:lnTo>
                  <a:lnTo>
                    <a:pt x="9799955" y="350659"/>
                  </a:lnTo>
                  <a:lnTo>
                    <a:pt x="9804819" y="355498"/>
                  </a:lnTo>
                  <a:lnTo>
                    <a:pt x="9816897" y="355498"/>
                  </a:lnTo>
                  <a:lnTo>
                    <a:pt x="9821786" y="350659"/>
                  </a:lnTo>
                  <a:lnTo>
                    <a:pt x="9821812" y="338620"/>
                  </a:lnTo>
                  <a:close/>
                </a:path>
                <a:path w="11105515" h="578485">
                  <a:moveTo>
                    <a:pt x="9821812" y="227444"/>
                  </a:moveTo>
                  <a:lnTo>
                    <a:pt x="9816909" y="222580"/>
                  </a:lnTo>
                  <a:lnTo>
                    <a:pt x="9804819" y="222580"/>
                  </a:lnTo>
                  <a:lnTo>
                    <a:pt x="9799930" y="227444"/>
                  </a:lnTo>
                  <a:lnTo>
                    <a:pt x="9799930" y="239445"/>
                  </a:lnTo>
                  <a:lnTo>
                    <a:pt x="9804819" y="244322"/>
                  </a:lnTo>
                  <a:lnTo>
                    <a:pt x="9810852" y="244322"/>
                  </a:lnTo>
                  <a:lnTo>
                    <a:pt x="9816897" y="244259"/>
                  </a:lnTo>
                  <a:lnTo>
                    <a:pt x="9821761" y="239445"/>
                  </a:lnTo>
                  <a:lnTo>
                    <a:pt x="9821812" y="227444"/>
                  </a:lnTo>
                  <a:close/>
                </a:path>
                <a:path w="11105515" h="578485">
                  <a:moveTo>
                    <a:pt x="9821812" y="116116"/>
                  </a:moveTo>
                  <a:lnTo>
                    <a:pt x="9816909" y="111252"/>
                  </a:lnTo>
                  <a:lnTo>
                    <a:pt x="9804819" y="111252"/>
                  </a:lnTo>
                  <a:lnTo>
                    <a:pt x="9799930" y="116116"/>
                  </a:lnTo>
                  <a:lnTo>
                    <a:pt x="9799942" y="128143"/>
                  </a:lnTo>
                  <a:lnTo>
                    <a:pt x="9804819" y="132994"/>
                  </a:lnTo>
                  <a:lnTo>
                    <a:pt x="9816897" y="132994"/>
                  </a:lnTo>
                  <a:lnTo>
                    <a:pt x="9821786" y="128143"/>
                  </a:lnTo>
                  <a:lnTo>
                    <a:pt x="9821812" y="116116"/>
                  </a:lnTo>
                  <a:close/>
                </a:path>
                <a:path w="11105515" h="578485">
                  <a:moveTo>
                    <a:pt x="9821812" y="4927"/>
                  </a:moveTo>
                  <a:lnTo>
                    <a:pt x="9816909" y="63"/>
                  </a:lnTo>
                  <a:lnTo>
                    <a:pt x="9804819" y="63"/>
                  </a:lnTo>
                  <a:lnTo>
                    <a:pt x="9799930" y="4927"/>
                  </a:lnTo>
                  <a:lnTo>
                    <a:pt x="9799930" y="16941"/>
                  </a:lnTo>
                  <a:lnTo>
                    <a:pt x="9804819" y="21805"/>
                  </a:lnTo>
                  <a:lnTo>
                    <a:pt x="9810852" y="21805"/>
                  </a:lnTo>
                  <a:lnTo>
                    <a:pt x="9816897" y="21742"/>
                  </a:lnTo>
                  <a:lnTo>
                    <a:pt x="9821761" y="16941"/>
                  </a:lnTo>
                  <a:lnTo>
                    <a:pt x="9821812" y="4927"/>
                  </a:lnTo>
                  <a:close/>
                </a:path>
                <a:path w="11105515" h="578485">
                  <a:moveTo>
                    <a:pt x="9821850" y="449948"/>
                  </a:moveTo>
                  <a:lnTo>
                    <a:pt x="9816960" y="445096"/>
                  </a:lnTo>
                  <a:lnTo>
                    <a:pt x="9804870" y="445096"/>
                  </a:lnTo>
                  <a:lnTo>
                    <a:pt x="9799980" y="449948"/>
                  </a:lnTo>
                  <a:lnTo>
                    <a:pt x="9799980" y="461962"/>
                  </a:lnTo>
                  <a:lnTo>
                    <a:pt x="9804870" y="466826"/>
                  </a:lnTo>
                  <a:lnTo>
                    <a:pt x="9816960" y="466826"/>
                  </a:lnTo>
                  <a:lnTo>
                    <a:pt x="9821850" y="461962"/>
                  </a:lnTo>
                  <a:lnTo>
                    <a:pt x="9821850" y="449948"/>
                  </a:lnTo>
                  <a:close/>
                </a:path>
                <a:path w="11105515" h="578485">
                  <a:moveTo>
                    <a:pt x="9937382" y="4826"/>
                  </a:moveTo>
                  <a:lnTo>
                    <a:pt x="9932429" y="0"/>
                  </a:lnTo>
                  <a:lnTo>
                    <a:pt x="9920351" y="127"/>
                  </a:lnTo>
                  <a:lnTo>
                    <a:pt x="9915487" y="5041"/>
                  </a:lnTo>
                  <a:lnTo>
                    <a:pt x="9915627" y="17043"/>
                  </a:lnTo>
                  <a:lnTo>
                    <a:pt x="9920567" y="21869"/>
                  </a:lnTo>
                  <a:lnTo>
                    <a:pt x="9926599" y="21805"/>
                  </a:lnTo>
                  <a:lnTo>
                    <a:pt x="9932568" y="21691"/>
                  </a:lnTo>
                  <a:lnTo>
                    <a:pt x="9937382" y="16891"/>
                  </a:lnTo>
                  <a:lnTo>
                    <a:pt x="9937382" y="4826"/>
                  </a:lnTo>
                  <a:close/>
                </a:path>
                <a:path w="11105515" h="578485">
                  <a:moveTo>
                    <a:pt x="9937432" y="128092"/>
                  </a:moveTo>
                  <a:lnTo>
                    <a:pt x="9937382" y="116014"/>
                  </a:lnTo>
                  <a:lnTo>
                    <a:pt x="9932429" y="111188"/>
                  </a:lnTo>
                  <a:lnTo>
                    <a:pt x="9920351" y="111315"/>
                  </a:lnTo>
                  <a:lnTo>
                    <a:pt x="9915487" y="116230"/>
                  </a:lnTo>
                  <a:lnTo>
                    <a:pt x="9915627" y="128231"/>
                  </a:lnTo>
                  <a:lnTo>
                    <a:pt x="9920567" y="133045"/>
                  </a:lnTo>
                  <a:lnTo>
                    <a:pt x="9932581" y="132930"/>
                  </a:lnTo>
                  <a:lnTo>
                    <a:pt x="9937432" y="128092"/>
                  </a:lnTo>
                  <a:close/>
                </a:path>
                <a:path w="11105515" h="578485">
                  <a:moveTo>
                    <a:pt x="9937483" y="461899"/>
                  </a:moveTo>
                  <a:lnTo>
                    <a:pt x="9937432" y="455790"/>
                  </a:lnTo>
                  <a:lnTo>
                    <a:pt x="9937344" y="449795"/>
                  </a:lnTo>
                  <a:lnTo>
                    <a:pt x="9932378" y="444995"/>
                  </a:lnTo>
                  <a:lnTo>
                    <a:pt x="9920287" y="445185"/>
                  </a:lnTo>
                  <a:lnTo>
                    <a:pt x="9915461" y="450113"/>
                  </a:lnTo>
                  <a:lnTo>
                    <a:pt x="9915652" y="462127"/>
                  </a:lnTo>
                  <a:lnTo>
                    <a:pt x="9920630" y="466915"/>
                  </a:lnTo>
                  <a:lnTo>
                    <a:pt x="9926663" y="466826"/>
                  </a:lnTo>
                  <a:lnTo>
                    <a:pt x="9932632" y="466763"/>
                  </a:lnTo>
                  <a:lnTo>
                    <a:pt x="9937483" y="461899"/>
                  </a:lnTo>
                  <a:close/>
                </a:path>
                <a:path w="11105515" h="578485">
                  <a:moveTo>
                    <a:pt x="9937483" y="239331"/>
                  </a:moveTo>
                  <a:lnTo>
                    <a:pt x="9937382" y="227330"/>
                  </a:lnTo>
                  <a:lnTo>
                    <a:pt x="9932429" y="222516"/>
                  </a:lnTo>
                  <a:lnTo>
                    <a:pt x="9920351" y="222643"/>
                  </a:lnTo>
                  <a:lnTo>
                    <a:pt x="9915487" y="227558"/>
                  </a:lnTo>
                  <a:lnTo>
                    <a:pt x="9915627" y="239560"/>
                  </a:lnTo>
                  <a:lnTo>
                    <a:pt x="9920567" y="244373"/>
                  </a:lnTo>
                  <a:lnTo>
                    <a:pt x="9926599" y="244322"/>
                  </a:lnTo>
                  <a:lnTo>
                    <a:pt x="9932632" y="244182"/>
                  </a:lnTo>
                  <a:lnTo>
                    <a:pt x="9937483" y="239331"/>
                  </a:lnTo>
                  <a:close/>
                </a:path>
                <a:path w="11105515" h="578485">
                  <a:moveTo>
                    <a:pt x="9937509" y="350520"/>
                  </a:moveTo>
                  <a:lnTo>
                    <a:pt x="9937382" y="338531"/>
                  </a:lnTo>
                  <a:lnTo>
                    <a:pt x="9932429" y="333717"/>
                  </a:lnTo>
                  <a:lnTo>
                    <a:pt x="9920351" y="333832"/>
                  </a:lnTo>
                  <a:lnTo>
                    <a:pt x="9915487" y="338734"/>
                  </a:lnTo>
                  <a:lnTo>
                    <a:pt x="9915627" y="350748"/>
                  </a:lnTo>
                  <a:lnTo>
                    <a:pt x="9920567" y="355561"/>
                  </a:lnTo>
                  <a:lnTo>
                    <a:pt x="9932657" y="355447"/>
                  </a:lnTo>
                  <a:lnTo>
                    <a:pt x="9937509" y="350520"/>
                  </a:lnTo>
                  <a:close/>
                </a:path>
                <a:path w="11105515" h="578485">
                  <a:moveTo>
                    <a:pt x="9937547" y="573176"/>
                  </a:moveTo>
                  <a:lnTo>
                    <a:pt x="9937521" y="561149"/>
                  </a:lnTo>
                  <a:lnTo>
                    <a:pt x="9932657" y="556310"/>
                  </a:lnTo>
                  <a:lnTo>
                    <a:pt x="9920592" y="556310"/>
                  </a:lnTo>
                  <a:lnTo>
                    <a:pt x="9915690" y="561149"/>
                  </a:lnTo>
                  <a:lnTo>
                    <a:pt x="9915665" y="573176"/>
                  </a:lnTo>
                  <a:lnTo>
                    <a:pt x="9920567" y="578040"/>
                  </a:lnTo>
                  <a:lnTo>
                    <a:pt x="9932657" y="578040"/>
                  </a:lnTo>
                  <a:lnTo>
                    <a:pt x="9937547" y="573176"/>
                  </a:lnTo>
                  <a:close/>
                </a:path>
                <a:path w="11105515" h="578485">
                  <a:moveTo>
                    <a:pt x="10064737" y="449935"/>
                  </a:moveTo>
                  <a:lnTo>
                    <a:pt x="10059835" y="445071"/>
                  </a:lnTo>
                  <a:lnTo>
                    <a:pt x="10047757" y="445109"/>
                  </a:lnTo>
                  <a:lnTo>
                    <a:pt x="10042931" y="449935"/>
                  </a:lnTo>
                  <a:lnTo>
                    <a:pt x="10042919" y="461987"/>
                  </a:lnTo>
                  <a:lnTo>
                    <a:pt x="10047821" y="466852"/>
                  </a:lnTo>
                  <a:lnTo>
                    <a:pt x="10059873" y="466801"/>
                  </a:lnTo>
                  <a:lnTo>
                    <a:pt x="10064712" y="461987"/>
                  </a:lnTo>
                  <a:lnTo>
                    <a:pt x="10064737" y="449935"/>
                  </a:lnTo>
                  <a:close/>
                </a:path>
                <a:path w="11105515" h="578485">
                  <a:moveTo>
                    <a:pt x="10064737" y="116090"/>
                  </a:moveTo>
                  <a:lnTo>
                    <a:pt x="10059835" y="111239"/>
                  </a:lnTo>
                  <a:lnTo>
                    <a:pt x="10047770" y="111264"/>
                  </a:lnTo>
                  <a:lnTo>
                    <a:pt x="10042944" y="116090"/>
                  </a:lnTo>
                  <a:lnTo>
                    <a:pt x="10042919" y="128155"/>
                  </a:lnTo>
                  <a:lnTo>
                    <a:pt x="10047821" y="133007"/>
                  </a:lnTo>
                  <a:lnTo>
                    <a:pt x="10059873" y="132969"/>
                  </a:lnTo>
                  <a:lnTo>
                    <a:pt x="10064725" y="128155"/>
                  </a:lnTo>
                  <a:lnTo>
                    <a:pt x="10064737" y="116090"/>
                  </a:lnTo>
                  <a:close/>
                </a:path>
                <a:path w="11105515" h="578485">
                  <a:moveTo>
                    <a:pt x="10064737" y="4902"/>
                  </a:moveTo>
                  <a:lnTo>
                    <a:pt x="10059835" y="50"/>
                  </a:lnTo>
                  <a:lnTo>
                    <a:pt x="10047770" y="76"/>
                  </a:lnTo>
                  <a:lnTo>
                    <a:pt x="10042944" y="4902"/>
                  </a:lnTo>
                  <a:lnTo>
                    <a:pt x="10042919" y="16967"/>
                  </a:lnTo>
                  <a:lnTo>
                    <a:pt x="10047821" y="21818"/>
                  </a:lnTo>
                  <a:lnTo>
                    <a:pt x="10053853" y="21805"/>
                  </a:lnTo>
                  <a:lnTo>
                    <a:pt x="10059848" y="21729"/>
                  </a:lnTo>
                  <a:lnTo>
                    <a:pt x="10064661" y="16967"/>
                  </a:lnTo>
                  <a:lnTo>
                    <a:pt x="10064737" y="4902"/>
                  </a:lnTo>
                  <a:close/>
                </a:path>
                <a:path w="11105515" h="578485">
                  <a:moveTo>
                    <a:pt x="10064750" y="561149"/>
                  </a:moveTo>
                  <a:lnTo>
                    <a:pt x="10059860" y="556285"/>
                  </a:lnTo>
                  <a:lnTo>
                    <a:pt x="10047795" y="556285"/>
                  </a:lnTo>
                  <a:lnTo>
                    <a:pt x="10042893" y="561149"/>
                  </a:lnTo>
                  <a:lnTo>
                    <a:pt x="10042893" y="573163"/>
                  </a:lnTo>
                  <a:lnTo>
                    <a:pt x="10047795" y="578015"/>
                  </a:lnTo>
                  <a:lnTo>
                    <a:pt x="10059873" y="577989"/>
                  </a:lnTo>
                  <a:lnTo>
                    <a:pt x="10064725" y="573163"/>
                  </a:lnTo>
                  <a:lnTo>
                    <a:pt x="10064750" y="561149"/>
                  </a:lnTo>
                  <a:close/>
                </a:path>
                <a:path w="11105515" h="578485">
                  <a:moveTo>
                    <a:pt x="10064788" y="239331"/>
                  </a:moveTo>
                  <a:lnTo>
                    <a:pt x="10064686" y="227368"/>
                  </a:lnTo>
                  <a:lnTo>
                    <a:pt x="10059797" y="222567"/>
                  </a:lnTo>
                  <a:lnTo>
                    <a:pt x="10047770" y="222592"/>
                  </a:lnTo>
                  <a:lnTo>
                    <a:pt x="10042995" y="227368"/>
                  </a:lnTo>
                  <a:lnTo>
                    <a:pt x="10042919" y="239471"/>
                  </a:lnTo>
                  <a:lnTo>
                    <a:pt x="10047821" y="244322"/>
                  </a:lnTo>
                  <a:lnTo>
                    <a:pt x="10053853" y="244322"/>
                  </a:lnTo>
                  <a:lnTo>
                    <a:pt x="10059911" y="244233"/>
                  </a:lnTo>
                  <a:lnTo>
                    <a:pt x="10064788" y="239331"/>
                  </a:lnTo>
                  <a:close/>
                </a:path>
                <a:path w="11105515" h="578485">
                  <a:moveTo>
                    <a:pt x="10064813" y="350520"/>
                  </a:moveTo>
                  <a:lnTo>
                    <a:pt x="10064686" y="338556"/>
                  </a:lnTo>
                  <a:lnTo>
                    <a:pt x="10059797" y="333756"/>
                  </a:lnTo>
                  <a:lnTo>
                    <a:pt x="10053803" y="333756"/>
                  </a:lnTo>
                  <a:lnTo>
                    <a:pt x="10047770" y="333781"/>
                  </a:lnTo>
                  <a:lnTo>
                    <a:pt x="10042995" y="338556"/>
                  </a:lnTo>
                  <a:lnTo>
                    <a:pt x="10042919" y="350659"/>
                  </a:lnTo>
                  <a:lnTo>
                    <a:pt x="10047821" y="355523"/>
                  </a:lnTo>
                  <a:lnTo>
                    <a:pt x="10059975" y="355447"/>
                  </a:lnTo>
                  <a:lnTo>
                    <a:pt x="10064813" y="350520"/>
                  </a:lnTo>
                  <a:close/>
                </a:path>
                <a:path w="11105515" h="578485">
                  <a:moveTo>
                    <a:pt x="10180320" y="561124"/>
                  </a:moveTo>
                  <a:lnTo>
                    <a:pt x="10175418" y="556260"/>
                  </a:lnTo>
                  <a:lnTo>
                    <a:pt x="10163353" y="556285"/>
                  </a:lnTo>
                  <a:lnTo>
                    <a:pt x="10158514" y="561124"/>
                  </a:lnTo>
                  <a:lnTo>
                    <a:pt x="10158501" y="573176"/>
                  </a:lnTo>
                  <a:lnTo>
                    <a:pt x="10163404" y="578040"/>
                  </a:lnTo>
                  <a:lnTo>
                    <a:pt x="10175469" y="577989"/>
                  </a:lnTo>
                  <a:lnTo>
                    <a:pt x="10180295" y="573176"/>
                  </a:lnTo>
                  <a:lnTo>
                    <a:pt x="10180320" y="561124"/>
                  </a:lnTo>
                  <a:close/>
                </a:path>
                <a:path w="11105515" h="578485">
                  <a:moveTo>
                    <a:pt x="10180320" y="449935"/>
                  </a:moveTo>
                  <a:lnTo>
                    <a:pt x="10175418" y="445071"/>
                  </a:lnTo>
                  <a:lnTo>
                    <a:pt x="10163353" y="445109"/>
                  </a:lnTo>
                  <a:lnTo>
                    <a:pt x="10158514" y="449935"/>
                  </a:lnTo>
                  <a:lnTo>
                    <a:pt x="10158501" y="461987"/>
                  </a:lnTo>
                  <a:lnTo>
                    <a:pt x="10163404" y="466852"/>
                  </a:lnTo>
                  <a:lnTo>
                    <a:pt x="10175469" y="466801"/>
                  </a:lnTo>
                  <a:lnTo>
                    <a:pt x="10180295" y="461987"/>
                  </a:lnTo>
                  <a:lnTo>
                    <a:pt x="10180320" y="449935"/>
                  </a:lnTo>
                  <a:close/>
                </a:path>
                <a:path w="11105515" h="578485">
                  <a:moveTo>
                    <a:pt x="10180320" y="338594"/>
                  </a:moveTo>
                  <a:lnTo>
                    <a:pt x="10175418" y="333756"/>
                  </a:lnTo>
                  <a:lnTo>
                    <a:pt x="10169385" y="333756"/>
                  </a:lnTo>
                  <a:lnTo>
                    <a:pt x="10163353" y="333781"/>
                  </a:lnTo>
                  <a:lnTo>
                    <a:pt x="10158539" y="338594"/>
                  </a:lnTo>
                  <a:lnTo>
                    <a:pt x="10158501" y="350659"/>
                  </a:lnTo>
                  <a:lnTo>
                    <a:pt x="10163404" y="355523"/>
                  </a:lnTo>
                  <a:lnTo>
                    <a:pt x="10175456" y="355498"/>
                  </a:lnTo>
                  <a:lnTo>
                    <a:pt x="10180307" y="350659"/>
                  </a:lnTo>
                  <a:lnTo>
                    <a:pt x="10180320" y="338594"/>
                  </a:lnTo>
                  <a:close/>
                </a:path>
                <a:path w="11105515" h="578485">
                  <a:moveTo>
                    <a:pt x="10180320" y="227418"/>
                  </a:moveTo>
                  <a:lnTo>
                    <a:pt x="10175418" y="222567"/>
                  </a:lnTo>
                  <a:lnTo>
                    <a:pt x="10163353" y="222592"/>
                  </a:lnTo>
                  <a:lnTo>
                    <a:pt x="10158527" y="227418"/>
                  </a:lnTo>
                  <a:lnTo>
                    <a:pt x="10158501" y="239471"/>
                  </a:lnTo>
                  <a:lnTo>
                    <a:pt x="10163404" y="244322"/>
                  </a:lnTo>
                  <a:lnTo>
                    <a:pt x="10169436" y="244322"/>
                  </a:lnTo>
                  <a:lnTo>
                    <a:pt x="10175443" y="244259"/>
                  </a:lnTo>
                  <a:lnTo>
                    <a:pt x="10180256" y="239471"/>
                  </a:lnTo>
                  <a:lnTo>
                    <a:pt x="10180320" y="227418"/>
                  </a:lnTo>
                  <a:close/>
                </a:path>
                <a:path w="11105515" h="578485">
                  <a:moveTo>
                    <a:pt x="10180320" y="116090"/>
                  </a:moveTo>
                  <a:lnTo>
                    <a:pt x="10175418" y="111239"/>
                  </a:lnTo>
                  <a:lnTo>
                    <a:pt x="10163353" y="111264"/>
                  </a:lnTo>
                  <a:lnTo>
                    <a:pt x="10158527" y="116090"/>
                  </a:lnTo>
                  <a:lnTo>
                    <a:pt x="10158501" y="128155"/>
                  </a:lnTo>
                  <a:lnTo>
                    <a:pt x="10163404" y="133007"/>
                  </a:lnTo>
                  <a:lnTo>
                    <a:pt x="10175456" y="132969"/>
                  </a:lnTo>
                  <a:lnTo>
                    <a:pt x="10180307" y="128155"/>
                  </a:lnTo>
                  <a:lnTo>
                    <a:pt x="10180320" y="116090"/>
                  </a:lnTo>
                  <a:close/>
                </a:path>
                <a:path w="11105515" h="578485">
                  <a:moveTo>
                    <a:pt x="10180320" y="4902"/>
                  </a:moveTo>
                  <a:lnTo>
                    <a:pt x="10175418" y="50"/>
                  </a:lnTo>
                  <a:lnTo>
                    <a:pt x="10163353" y="76"/>
                  </a:lnTo>
                  <a:lnTo>
                    <a:pt x="10158527" y="4902"/>
                  </a:lnTo>
                  <a:lnTo>
                    <a:pt x="10158501" y="16967"/>
                  </a:lnTo>
                  <a:lnTo>
                    <a:pt x="10163404" y="21818"/>
                  </a:lnTo>
                  <a:lnTo>
                    <a:pt x="10169436" y="21805"/>
                  </a:lnTo>
                  <a:lnTo>
                    <a:pt x="10175443" y="21729"/>
                  </a:lnTo>
                  <a:lnTo>
                    <a:pt x="10180244" y="16967"/>
                  </a:lnTo>
                  <a:lnTo>
                    <a:pt x="10180320" y="4902"/>
                  </a:lnTo>
                  <a:close/>
                </a:path>
                <a:path w="11105515" h="578485">
                  <a:moveTo>
                    <a:pt x="10295865" y="227380"/>
                  </a:moveTo>
                  <a:lnTo>
                    <a:pt x="10290988" y="222580"/>
                  </a:lnTo>
                  <a:lnTo>
                    <a:pt x="10278974" y="222580"/>
                  </a:lnTo>
                  <a:lnTo>
                    <a:pt x="10274135" y="227380"/>
                  </a:lnTo>
                  <a:lnTo>
                    <a:pt x="10274059" y="239445"/>
                  </a:lnTo>
                  <a:lnTo>
                    <a:pt x="10278974" y="244322"/>
                  </a:lnTo>
                  <a:lnTo>
                    <a:pt x="10285006" y="244322"/>
                  </a:lnTo>
                  <a:lnTo>
                    <a:pt x="10291102" y="244233"/>
                  </a:lnTo>
                  <a:lnTo>
                    <a:pt x="10295852" y="239445"/>
                  </a:lnTo>
                  <a:lnTo>
                    <a:pt x="10295865" y="227380"/>
                  </a:lnTo>
                  <a:close/>
                </a:path>
                <a:path w="11105515" h="578485">
                  <a:moveTo>
                    <a:pt x="10295877" y="350634"/>
                  </a:moveTo>
                  <a:lnTo>
                    <a:pt x="10295865" y="338582"/>
                  </a:lnTo>
                  <a:lnTo>
                    <a:pt x="10290988" y="333756"/>
                  </a:lnTo>
                  <a:lnTo>
                    <a:pt x="10278974" y="333756"/>
                  </a:lnTo>
                  <a:lnTo>
                    <a:pt x="10274109" y="338582"/>
                  </a:lnTo>
                  <a:lnTo>
                    <a:pt x="10274059" y="350634"/>
                  </a:lnTo>
                  <a:lnTo>
                    <a:pt x="10278974" y="355498"/>
                  </a:lnTo>
                  <a:lnTo>
                    <a:pt x="10285120" y="355498"/>
                  </a:lnTo>
                  <a:lnTo>
                    <a:pt x="10291140" y="355447"/>
                  </a:lnTo>
                  <a:lnTo>
                    <a:pt x="10295877" y="350634"/>
                  </a:lnTo>
                  <a:close/>
                </a:path>
                <a:path w="11105515" h="578485">
                  <a:moveTo>
                    <a:pt x="10295915" y="561149"/>
                  </a:moveTo>
                  <a:lnTo>
                    <a:pt x="10291026" y="556285"/>
                  </a:lnTo>
                  <a:lnTo>
                    <a:pt x="10278974" y="556285"/>
                  </a:lnTo>
                  <a:lnTo>
                    <a:pt x="10274059" y="561149"/>
                  </a:lnTo>
                  <a:lnTo>
                    <a:pt x="10274059" y="573163"/>
                  </a:lnTo>
                  <a:lnTo>
                    <a:pt x="10278974" y="578015"/>
                  </a:lnTo>
                  <a:lnTo>
                    <a:pt x="10291026" y="578015"/>
                  </a:lnTo>
                  <a:lnTo>
                    <a:pt x="10295915" y="573163"/>
                  </a:lnTo>
                  <a:lnTo>
                    <a:pt x="10295915" y="561149"/>
                  </a:lnTo>
                  <a:close/>
                </a:path>
                <a:path w="11105515" h="578485">
                  <a:moveTo>
                    <a:pt x="10295915" y="449948"/>
                  </a:moveTo>
                  <a:lnTo>
                    <a:pt x="10291026" y="445096"/>
                  </a:lnTo>
                  <a:lnTo>
                    <a:pt x="10278974" y="445096"/>
                  </a:lnTo>
                  <a:lnTo>
                    <a:pt x="10274059" y="449948"/>
                  </a:lnTo>
                  <a:lnTo>
                    <a:pt x="10274059" y="461962"/>
                  </a:lnTo>
                  <a:lnTo>
                    <a:pt x="10278974" y="466826"/>
                  </a:lnTo>
                  <a:lnTo>
                    <a:pt x="10291026" y="466826"/>
                  </a:lnTo>
                  <a:lnTo>
                    <a:pt x="10295915" y="461962"/>
                  </a:lnTo>
                  <a:lnTo>
                    <a:pt x="10295915" y="449948"/>
                  </a:lnTo>
                  <a:close/>
                </a:path>
                <a:path w="11105515" h="578485">
                  <a:moveTo>
                    <a:pt x="10295915" y="116116"/>
                  </a:moveTo>
                  <a:lnTo>
                    <a:pt x="10291026" y="111252"/>
                  </a:lnTo>
                  <a:lnTo>
                    <a:pt x="10278974" y="111252"/>
                  </a:lnTo>
                  <a:lnTo>
                    <a:pt x="10274059" y="116116"/>
                  </a:lnTo>
                  <a:lnTo>
                    <a:pt x="10274084" y="128143"/>
                  </a:lnTo>
                  <a:lnTo>
                    <a:pt x="10278974" y="132994"/>
                  </a:lnTo>
                  <a:lnTo>
                    <a:pt x="10291026" y="132994"/>
                  </a:lnTo>
                  <a:lnTo>
                    <a:pt x="10295915" y="128143"/>
                  </a:lnTo>
                  <a:lnTo>
                    <a:pt x="10295915" y="116116"/>
                  </a:lnTo>
                  <a:close/>
                </a:path>
                <a:path w="11105515" h="578485">
                  <a:moveTo>
                    <a:pt x="10295915" y="4927"/>
                  </a:moveTo>
                  <a:lnTo>
                    <a:pt x="10291026" y="63"/>
                  </a:lnTo>
                  <a:lnTo>
                    <a:pt x="10278974" y="63"/>
                  </a:lnTo>
                  <a:lnTo>
                    <a:pt x="10274059" y="4927"/>
                  </a:lnTo>
                  <a:lnTo>
                    <a:pt x="10274059" y="16941"/>
                  </a:lnTo>
                  <a:lnTo>
                    <a:pt x="10278974" y="21805"/>
                  </a:lnTo>
                  <a:lnTo>
                    <a:pt x="10285006" y="21805"/>
                  </a:lnTo>
                  <a:lnTo>
                    <a:pt x="10291000" y="21742"/>
                  </a:lnTo>
                  <a:lnTo>
                    <a:pt x="10295865" y="16941"/>
                  </a:lnTo>
                  <a:lnTo>
                    <a:pt x="10295915" y="4927"/>
                  </a:lnTo>
                  <a:close/>
                </a:path>
                <a:path w="11105515" h="578485">
                  <a:moveTo>
                    <a:pt x="10411523" y="338620"/>
                  </a:moveTo>
                  <a:lnTo>
                    <a:pt x="10406609" y="333756"/>
                  </a:lnTo>
                  <a:lnTo>
                    <a:pt x="10394556" y="333756"/>
                  </a:lnTo>
                  <a:lnTo>
                    <a:pt x="10389641" y="338620"/>
                  </a:lnTo>
                  <a:lnTo>
                    <a:pt x="10389641" y="350634"/>
                  </a:lnTo>
                  <a:lnTo>
                    <a:pt x="10394556" y="355498"/>
                  </a:lnTo>
                  <a:lnTo>
                    <a:pt x="10400627" y="355498"/>
                  </a:lnTo>
                  <a:lnTo>
                    <a:pt x="10406634" y="355473"/>
                  </a:lnTo>
                  <a:lnTo>
                    <a:pt x="10411498" y="350634"/>
                  </a:lnTo>
                  <a:lnTo>
                    <a:pt x="10411523" y="338620"/>
                  </a:lnTo>
                  <a:close/>
                </a:path>
                <a:path w="11105515" h="578485">
                  <a:moveTo>
                    <a:pt x="10411523" y="227444"/>
                  </a:moveTo>
                  <a:lnTo>
                    <a:pt x="10406609" y="222580"/>
                  </a:lnTo>
                  <a:lnTo>
                    <a:pt x="10394556" y="222580"/>
                  </a:lnTo>
                  <a:lnTo>
                    <a:pt x="10389641" y="227444"/>
                  </a:lnTo>
                  <a:lnTo>
                    <a:pt x="10389641" y="239445"/>
                  </a:lnTo>
                  <a:lnTo>
                    <a:pt x="10394556" y="244322"/>
                  </a:lnTo>
                  <a:lnTo>
                    <a:pt x="10400589" y="244322"/>
                  </a:lnTo>
                  <a:lnTo>
                    <a:pt x="10406634" y="244233"/>
                  </a:lnTo>
                  <a:lnTo>
                    <a:pt x="10411435" y="239445"/>
                  </a:lnTo>
                  <a:lnTo>
                    <a:pt x="10411523" y="227444"/>
                  </a:lnTo>
                  <a:close/>
                </a:path>
                <a:path w="11105515" h="578485">
                  <a:moveTo>
                    <a:pt x="10411523" y="116116"/>
                  </a:moveTo>
                  <a:lnTo>
                    <a:pt x="10406609" y="111252"/>
                  </a:lnTo>
                  <a:lnTo>
                    <a:pt x="10394556" y="111252"/>
                  </a:lnTo>
                  <a:lnTo>
                    <a:pt x="10389654" y="116116"/>
                  </a:lnTo>
                  <a:lnTo>
                    <a:pt x="10389654" y="128117"/>
                  </a:lnTo>
                  <a:lnTo>
                    <a:pt x="10394556" y="132994"/>
                  </a:lnTo>
                  <a:lnTo>
                    <a:pt x="10400627" y="132994"/>
                  </a:lnTo>
                  <a:lnTo>
                    <a:pt x="10406634" y="132956"/>
                  </a:lnTo>
                  <a:lnTo>
                    <a:pt x="10411498" y="128117"/>
                  </a:lnTo>
                  <a:lnTo>
                    <a:pt x="10411523" y="116116"/>
                  </a:lnTo>
                  <a:close/>
                </a:path>
                <a:path w="11105515" h="578485">
                  <a:moveTo>
                    <a:pt x="10411523" y="4927"/>
                  </a:moveTo>
                  <a:lnTo>
                    <a:pt x="10406609" y="63"/>
                  </a:lnTo>
                  <a:lnTo>
                    <a:pt x="10394556" y="63"/>
                  </a:lnTo>
                  <a:lnTo>
                    <a:pt x="10389654" y="4927"/>
                  </a:lnTo>
                  <a:lnTo>
                    <a:pt x="10389654" y="16941"/>
                  </a:lnTo>
                  <a:lnTo>
                    <a:pt x="10394556" y="21805"/>
                  </a:lnTo>
                  <a:lnTo>
                    <a:pt x="10400589" y="21805"/>
                  </a:lnTo>
                  <a:lnTo>
                    <a:pt x="10406634" y="21717"/>
                  </a:lnTo>
                  <a:lnTo>
                    <a:pt x="10411435" y="16941"/>
                  </a:lnTo>
                  <a:lnTo>
                    <a:pt x="10411523" y="4927"/>
                  </a:lnTo>
                  <a:close/>
                </a:path>
                <a:path w="11105515" h="578485">
                  <a:moveTo>
                    <a:pt x="10411562" y="561149"/>
                  </a:moveTo>
                  <a:lnTo>
                    <a:pt x="10406685" y="556285"/>
                  </a:lnTo>
                  <a:lnTo>
                    <a:pt x="10394607" y="556285"/>
                  </a:lnTo>
                  <a:lnTo>
                    <a:pt x="10389718" y="561149"/>
                  </a:lnTo>
                  <a:lnTo>
                    <a:pt x="10389718" y="573163"/>
                  </a:lnTo>
                  <a:lnTo>
                    <a:pt x="10394607" y="578015"/>
                  </a:lnTo>
                  <a:lnTo>
                    <a:pt x="10406685" y="578015"/>
                  </a:lnTo>
                  <a:lnTo>
                    <a:pt x="10411562" y="573163"/>
                  </a:lnTo>
                  <a:lnTo>
                    <a:pt x="10411562" y="561149"/>
                  </a:lnTo>
                  <a:close/>
                </a:path>
                <a:path w="11105515" h="578485">
                  <a:moveTo>
                    <a:pt x="10411574" y="449948"/>
                  </a:moveTo>
                  <a:lnTo>
                    <a:pt x="10406685" y="445096"/>
                  </a:lnTo>
                  <a:lnTo>
                    <a:pt x="10394607" y="445096"/>
                  </a:lnTo>
                  <a:lnTo>
                    <a:pt x="10389718" y="449948"/>
                  </a:lnTo>
                  <a:lnTo>
                    <a:pt x="10389718" y="461962"/>
                  </a:lnTo>
                  <a:lnTo>
                    <a:pt x="10394607" y="466826"/>
                  </a:lnTo>
                  <a:lnTo>
                    <a:pt x="10406685" y="466826"/>
                  </a:lnTo>
                  <a:lnTo>
                    <a:pt x="10411562" y="461962"/>
                  </a:lnTo>
                  <a:lnTo>
                    <a:pt x="10411574" y="449948"/>
                  </a:lnTo>
                  <a:close/>
                </a:path>
                <a:path w="11105515" h="578485">
                  <a:moveTo>
                    <a:pt x="10527106" y="338620"/>
                  </a:moveTo>
                  <a:lnTo>
                    <a:pt x="10522191" y="333756"/>
                  </a:lnTo>
                  <a:lnTo>
                    <a:pt x="10510139" y="333756"/>
                  </a:lnTo>
                  <a:lnTo>
                    <a:pt x="10505249" y="338620"/>
                  </a:lnTo>
                  <a:lnTo>
                    <a:pt x="10505275" y="350659"/>
                  </a:lnTo>
                  <a:lnTo>
                    <a:pt x="10510139" y="355498"/>
                  </a:lnTo>
                  <a:lnTo>
                    <a:pt x="10522191" y="355498"/>
                  </a:lnTo>
                  <a:lnTo>
                    <a:pt x="10527081" y="350659"/>
                  </a:lnTo>
                  <a:lnTo>
                    <a:pt x="10527106" y="338620"/>
                  </a:lnTo>
                  <a:close/>
                </a:path>
                <a:path w="11105515" h="578485">
                  <a:moveTo>
                    <a:pt x="10527106" y="227444"/>
                  </a:moveTo>
                  <a:lnTo>
                    <a:pt x="10522191" y="222580"/>
                  </a:lnTo>
                  <a:lnTo>
                    <a:pt x="10510139" y="222580"/>
                  </a:lnTo>
                  <a:lnTo>
                    <a:pt x="10505249" y="227444"/>
                  </a:lnTo>
                  <a:lnTo>
                    <a:pt x="10505249" y="239445"/>
                  </a:lnTo>
                  <a:lnTo>
                    <a:pt x="10510139" y="244322"/>
                  </a:lnTo>
                  <a:lnTo>
                    <a:pt x="10516171" y="244322"/>
                  </a:lnTo>
                  <a:lnTo>
                    <a:pt x="10522191" y="244259"/>
                  </a:lnTo>
                  <a:lnTo>
                    <a:pt x="10527030" y="239445"/>
                  </a:lnTo>
                  <a:lnTo>
                    <a:pt x="10527106" y="227444"/>
                  </a:lnTo>
                  <a:close/>
                </a:path>
                <a:path w="11105515" h="578485">
                  <a:moveTo>
                    <a:pt x="10527106" y="116116"/>
                  </a:moveTo>
                  <a:lnTo>
                    <a:pt x="10522191" y="111252"/>
                  </a:lnTo>
                  <a:lnTo>
                    <a:pt x="10510139" y="111252"/>
                  </a:lnTo>
                  <a:lnTo>
                    <a:pt x="10505249" y="116116"/>
                  </a:lnTo>
                  <a:lnTo>
                    <a:pt x="10505275" y="128143"/>
                  </a:lnTo>
                  <a:lnTo>
                    <a:pt x="10510139" y="132994"/>
                  </a:lnTo>
                  <a:lnTo>
                    <a:pt x="10522191" y="132994"/>
                  </a:lnTo>
                  <a:lnTo>
                    <a:pt x="10527081" y="128143"/>
                  </a:lnTo>
                  <a:lnTo>
                    <a:pt x="10527106" y="116116"/>
                  </a:lnTo>
                  <a:close/>
                </a:path>
                <a:path w="11105515" h="578485">
                  <a:moveTo>
                    <a:pt x="10527106" y="4927"/>
                  </a:moveTo>
                  <a:lnTo>
                    <a:pt x="10522191" y="63"/>
                  </a:lnTo>
                  <a:lnTo>
                    <a:pt x="10510139" y="63"/>
                  </a:lnTo>
                  <a:lnTo>
                    <a:pt x="10505249" y="4927"/>
                  </a:lnTo>
                  <a:lnTo>
                    <a:pt x="10505249" y="16941"/>
                  </a:lnTo>
                  <a:lnTo>
                    <a:pt x="10510139" y="21805"/>
                  </a:lnTo>
                  <a:lnTo>
                    <a:pt x="10516171" y="21805"/>
                  </a:lnTo>
                  <a:lnTo>
                    <a:pt x="10522191" y="21742"/>
                  </a:lnTo>
                  <a:lnTo>
                    <a:pt x="10527043" y="16941"/>
                  </a:lnTo>
                  <a:lnTo>
                    <a:pt x="10527106" y="4927"/>
                  </a:lnTo>
                  <a:close/>
                </a:path>
                <a:path w="11105515" h="578485">
                  <a:moveTo>
                    <a:pt x="10527157" y="561149"/>
                  </a:moveTo>
                  <a:lnTo>
                    <a:pt x="10522267" y="556285"/>
                  </a:lnTo>
                  <a:lnTo>
                    <a:pt x="10510190" y="556285"/>
                  </a:lnTo>
                  <a:lnTo>
                    <a:pt x="10505300" y="561149"/>
                  </a:lnTo>
                  <a:lnTo>
                    <a:pt x="10505300" y="573163"/>
                  </a:lnTo>
                  <a:lnTo>
                    <a:pt x="10510190" y="578015"/>
                  </a:lnTo>
                  <a:lnTo>
                    <a:pt x="10522267" y="578015"/>
                  </a:lnTo>
                  <a:lnTo>
                    <a:pt x="10527157" y="573163"/>
                  </a:lnTo>
                  <a:lnTo>
                    <a:pt x="10527157" y="561149"/>
                  </a:lnTo>
                  <a:close/>
                </a:path>
                <a:path w="11105515" h="578485">
                  <a:moveTo>
                    <a:pt x="10527157" y="449948"/>
                  </a:moveTo>
                  <a:lnTo>
                    <a:pt x="10522267" y="445096"/>
                  </a:lnTo>
                  <a:lnTo>
                    <a:pt x="10510190" y="445096"/>
                  </a:lnTo>
                  <a:lnTo>
                    <a:pt x="10505300" y="449948"/>
                  </a:lnTo>
                  <a:lnTo>
                    <a:pt x="10505300" y="461962"/>
                  </a:lnTo>
                  <a:lnTo>
                    <a:pt x="10510190" y="466826"/>
                  </a:lnTo>
                  <a:lnTo>
                    <a:pt x="10522267" y="466826"/>
                  </a:lnTo>
                  <a:lnTo>
                    <a:pt x="10527157" y="461962"/>
                  </a:lnTo>
                  <a:lnTo>
                    <a:pt x="10527157" y="449948"/>
                  </a:lnTo>
                  <a:close/>
                </a:path>
                <a:path w="11105515" h="578485">
                  <a:moveTo>
                    <a:pt x="10642638" y="561124"/>
                  </a:moveTo>
                  <a:lnTo>
                    <a:pt x="10637736" y="556260"/>
                  </a:lnTo>
                  <a:lnTo>
                    <a:pt x="10625684" y="556285"/>
                  </a:lnTo>
                  <a:lnTo>
                    <a:pt x="10620832" y="561124"/>
                  </a:lnTo>
                  <a:lnTo>
                    <a:pt x="10620820" y="573176"/>
                  </a:lnTo>
                  <a:lnTo>
                    <a:pt x="10625722" y="578040"/>
                  </a:lnTo>
                  <a:lnTo>
                    <a:pt x="10637774" y="577989"/>
                  </a:lnTo>
                  <a:lnTo>
                    <a:pt x="10642613" y="573176"/>
                  </a:lnTo>
                  <a:lnTo>
                    <a:pt x="10642638" y="561124"/>
                  </a:lnTo>
                  <a:close/>
                </a:path>
                <a:path w="11105515" h="578485">
                  <a:moveTo>
                    <a:pt x="10642638" y="338594"/>
                  </a:moveTo>
                  <a:lnTo>
                    <a:pt x="10637736" y="333756"/>
                  </a:lnTo>
                  <a:lnTo>
                    <a:pt x="10631703" y="333756"/>
                  </a:lnTo>
                  <a:lnTo>
                    <a:pt x="10625684" y="333781"/>
                  </a:lnTo>
                  <a:lnTo>
                    <a:pt x="10620858" y="338594"/>
                  </a:lnTo>
                  <a:lnTo>
                    <a:pt x="10620820" y="350659"/>
                  </a:lnTo>
                  <a:lnTo>
                    <a:pt x="10625722" y="355523"/>
                  </a:lnTo>
                  <a:lnTo>
                    <a:pt x="10637774" y="355498"/>
                  </a:lnTo>
                  <a:lnTo>
                    <a:pt x="10642613" y="350659"/>
                  </a:lnTo>
                  <a:lnTo>
                    <a:pt x="10642638" y="338594"/>
                  </a:lnTo>
                  <a:close/>
                </a:path>
                <a:path w="11105515" h="578485">
                  <a:moveTo>
                    <a:pt x="10642638" y="227418"/>
                  </a:moveTo>
                  <a:lnTo>
                    <a:pt x="10637736" y="222567"/>
                  </a:lnTo>
                  <a:lnTo>
                    <a:pt x="10625684" y="222592"/>
                  </a:lnTo>
                  <a:lnTo>
                    <a:pt x="10620845" y="227418"/>
                  </a:lnTo>
                  <a:lnTo>
                    <a:pt x="10620820" y="239471"/>
                  </a:lnTo>
                  <a:lnTo>
                    <a:pt x="10625722" y="244322"/>
                  </a:lnTo>
                  <a:lnTo>
                    <a:pt x="10631754" y="244322"/>
                  </a:lnTo>
                  <a:lnTo>
                    <a:pt x="10637749" y="244259"/>
                  </a:lnTo>
                  <a:lnTo>
                    <a:pt x="10642575" y="239471"/>
                  </a:lnTo>
                  <a:lnTo>
                    <a:pt x="10642638" y="227418"/>
                  </a:lnTo>
                  <a:close/>
                </a:path>
                <a:path w="11105515" h="578485">
                  <a:moveTo>
                    <a:pt x="10642638" y="116090"/>
                  </a:moveTo>
                  <a:lnTo>
                    <a:pt x="10637736" y="111239"/>
                  </a:lnTo>
                  <a:lnTo>
                    <a:pt x="10625684" y="111264"/>
                  </a:lnTo>
                  <a:lnTo>
                    <a:pt x="10620845" y="116090"/>
                  </a:lnTo>
                  <a:lnTo>
                    <a:pt x="10620820" y="128155"/>
                  </a:lnTo>
                  <a:lnTo>
                    <a:pt x="10625722" y="133007"/>
                  </a:lnTo>
                  <a:lnTo>
                    <a:pt x="10637774" y="132969"/>
                  </a:lnTo>
                  <a:lnTo>
                    <a:pt x="10642625" y="128155"/>
                  </a:lnTo>
                  <a:lnTo>
                    <a:pt x="10642638" y="116090"/>
                  </a:lnTo>
                  <a:close/>
                </a:path>
                <a:path w="11105515" h="578485">
                  <a:moveTo>
                    <a:pt x="10642638" y="4902"/>
                  </a:moveTo>
                  <a:lnTo>
                    <a:pt x="10637736" y="50"/>
                  </a:lnTo>
                  <a:lnTo>
                    <a:pt x="10625684" y="76"/>
                  </a:lnTo>
                  <a:lnTo>
                    <a:pt x="10620845" y="4902"/>
                  </a:lnTo>
                  <a:lnTo>
                    <a:pt x="10620820" y="16967"/>
                  </a:lnTo>
                  <a:lnTo>
                    <a:pt x="10625722" y="21818"/>
                  </a:lnTo>
                  <a:lnTo>
                    <a:pt x="10631754" y="21805"/>
                  </a:lnTo>
                  <a:lnTo>
                    <a:pt x="10637761" y="21729"/>
                  </a:lnTo>
                  <a:lnTo>
                    <a:pt x="10642562" y="16967"/>
                  </a:lnTo>
                  <a:lnTo>
                    <a:pt x="10642638" y="4902"/>
                  </a:lnTo>
                  <a:close/>
                </a:path>
                <a:path w="11105515" h="578485">
                  <a:moveTo>
                    <a:pt x="10642689" y="449935"/>
                  </a:moveTo>
                  <a:lnTo>
                    <a:pt x="10637774" y="445071"/>
                  </a:lnTo>
                  <a:lnTo>
                    <a:pt x="10625722" y="445109"/>
                  </a:lnTo>
                  <a:lnTo>
                    <a:pt x="10620883" y="449935"/>
                  </a:lnTo>
                  <a:lnTo>
                    <a:pt x="10620883" y="461987"/>
                  </a:lnTo>
                  <a:lnTo>
                    <a:pt x="10625773" y="466852"/>
                  </a:lnTo>
                  <a:lnTo>
                    <a:pt x="10637825" y="466826"/>
                  </a:lnTo>
                  <a:lnTo>
                    <a:pt x="10642689" y="461987"/>
                  </a:lnTo>
                  <a:lnTo>
                    <a:pt x="10642689" y="449935"/>
                  </a:lnTo>
                  <a:close/>
                </a:path>
                <a:path w="11105515" h="578485">
                  <a:moveTo>
                    <a:pt x="10758272" y="449935"/>
                  </a:moveTo>
                  <a:lnTo>
                    <a:pt x="10753382" y="445071"/>
                  </a:lnTo>
                  <a:lnTo>
                    <a:pt x="10741304" y="445109"/>
                  </a:lnTo>
                  <a:lnTo>
                    <a:pt x="10736466" y="449935"/>
                  </a:lnTo>
                  <a:lnTo>
                    <a:pt x="10736466" y="461987"/>
                  </a:lnTo>
                  <a:lnTo>
                    <a:pt x="10741355" y="466852"/>
                  </a:lnTo>
                  <a:lnTo>
                    <a:pt x="10753408" y="466826"/>
                  </a:lnTo>
                  <a:lnTo>
                    <a:pt x="10758272" y="461987"/>
                  </a:lnTo>
                  <a:lnTo>
                    <a:pt x="10758272" y="449935"/>
                  </a:lnTo>
                  <a:close/>
                </a:path>
                <a:path w="11105515" h="578485">
                  <a:moveTo>
                    <a:pt x="10758335" y="573163"/>
                  </a:moveTo>
                  <a:lnTo>
                    <a:pt x="10758221" y="561047"/>
                  </a:lnTo>
                  <a:lnTo>
                    <a:pt x="10753496" y="556336"/>
                  </a:lnTo>
                  <a:lnTo>
                    <a:pt x="10741470" y="556234"/>
                  </a:lnTo>
                  <a:lnTo>
                    <a:pt x="10736542" y="561047"/>
                  </a:lnTo>
                  <a:lnTo>
                    <a:pt x="10736529" y="573163"/>
                  </a:lnTo>
                  <a:lnTo>
                    <a:pt x="10741304" y="577977"/>
                  </a:lnTo>
                  <a:lnTo>
                    <a:pt x="10747337" y="578015"/>
                  </a:lnTo>
                  <a:lnTo>
                    <a:pt x="10753458" y="578015"/>
                  </a:lnTo>
                  <a:lnTo>
                    <a:pt x="10758335" y="573163"/>
                  </a:lnTo>
                  <a:close/>
                </a:path>
                <a:path w="11105515" h="578485">
                  <a:moveTo>
                    <a:pt x="10758348" y="239369"/>
                  </a:moveTo>
                  <a:lnTo>
                    <a:pt x="10758297" y="227406"/>
                  </a:lnTo>
                  <a:lnTo>
                    <a:pt x="10753484" y="222631"/>
                  </a:lnTo>
                  <a:lnTo>
                    <a:pt x="10741470" y="222529"/>
                  </a:lnTo>
                  <a:lnTo>
                    <a:pt x="10736542" y="227368"/>
                  </a:lnTo>
                  <a:lnTo>
                    <a:pt x="10736440" y="239369"/>
                  </a:lnTo>
                  <a:lnTo>
                    <a:pt x="10741304" y="244259"/>
                  </a:lnTo>
                  <a:lnTo>
                    <a:pt x="10747337" y="244322"/>
                  </a:lnTo>
                  <a:lnTo>
                    <a:pt x="10753522" y="244233"/>
                  </a:lnTo>
                  <a:lnTo>
                    <a:pt x="10758348" y="239369"/>
                  </a:lnTo>
                  <a:close/>
                </a:path>
                <a:path w="11105515" h="578485">
                  <a:moveTo>
                    <a:pt x="10758361" y="116166"/>
                  </a:moveTo>
                  <a:lnTo>
                    <a:pt x="10753522" y="111302"/>
                  </a:lnTo>
                  <a:lnTo>
                    <a:pt x="10741470" y="111213"/>
                  </a:lnTo>
                  <a:lnTo>
                    <a:pt x="10736542" y="116039"/>
                  </a:lnTo>
                  <a:lnTo>
                    <a:pt x="10736555" y="128155"/>
                  </a:lnTo>
                  <a:lnTo>
                    <a:pt x="10741304" y="132943"/>
                  </a:lnTo>
                  <a:lnTo>
                    <a:pt x="10747400" y="132994"/>
                  </a:lnTo>
                  <a:lnTo>
                    <a:pt x="10753433" y="133007"/>
                  </a:lnTo>
                  <a:lnTo>
                    <a:pt x="10758348" y="128155"/>
                  </a:lnTo>
                  <a:lnTo>
                    <a:pt x="10758361" y="116166"/>
                  </a:lnTo>
                  <a:close/>
                </a:path>
                <a:path w="11105515" h="578485">
                  <a:moveTo>
                    <a:pt x="10758361" y="4978"/>
                  </a:moveTo>
                  <a:lnTo>
                    <a:pt x="10753522" y="114"/>
                  </a:lnTo>
                  <a:lnTo>
                    <a:pt x="10741470" y="25"/>
                  </a:lnTo>
                  <a:lnTo>
                    <a:pt x="10736542" y="4851"/>
                  </a:lnTo>
                  <a:lnTo>
                    <a:pt x="10736555" y="16967"/>
                  </a:lnTo>
                  <a:lnTo>
                    <a:pt x="10741304" y="21742"/>
                  </a:lnTo>
                  <a:lnTo>
                    <a:pt x="10747337" y="21805"/>
                  </a:lnTo>
                  <a:lnTo>
                    <a:pt x="10753382" y="21793"/>
                  </a:lnTo>
                  <a:lnTo>
                    <a:pt x="10758297" y="16967"/>
                  </a:lnTo>
                  <a:lnTo>
                    <a:pt x="10758361" y="4978"/>
                  </a:lnTo>
                  <a:close/>
                </a:path>
                <a:path w="11105515" h="578485">
                  <a:moveTo>
                    <a:pt x="10758386" y="350545"/>
                  </a:moveTo>
                  <a:lnTo>
                    <a:pt x="10758297" y="338594"/>
                  </a:lnTo>
                  <a:lnTo>
                    <a:pt x="10753484" y="333806"/>
                  </a:lnTo>
                  <a:lnTo>
                    <a:pt x="10741470" y="333717"/>
                  </a:lnTo>
                  <a:lnTo>
                    <a:pt x="10736542" y="338556"/>
                  </a:lnTo>
                  <a:lnTo>
                    <a:pt x="10736440" y="350545"/>
                  </a:lnTo>
                  <a:lnTo>
                    <a:pt x="10741304" y="355447"/>
                  </a:lnTo>
                  <a:lnTo>
                    <a:pt x="10747540" y="355498"/>
                  </a:lnTo>
                  <a:lnTo>
                    <a:pt x="10753573" y="355447"/>
                  </a:lnTo>
                  <a:lnTo>
                    <a:pt x="10758386" y="350545"/>
                  </a:lnTo>
                  <a:close/>
                </a:path>
                <a:path w="11105515" h="578485">
                  <a:moveTo>
                    <a:pt x="10873829" y="561149"/>
                  </a:moveTo>
                  <a:lnTo>
                    <a:pt x="10868939" y="556285"/>
                  </a:lnTo>
                  <a:lnTo>
                    <a:pt x="10856862" y="556285"/>
                  </a:lnTo>
                  <a:lnTo>
                    <a:pt x="10851985" y="561149"/>
                  </a:lnTo>
                  <a:lnTo>
                    <a:pt x="10851985" y="573163"/>
                  </a:lnTo>
                  <a:lnTo>
                    <a:pt x="10856862" y="578015"/>
                  </a:lnTo>
                  <a:lnTo>
                    <a:pt x="10868939" y="578015"/>
                  </a:lnTo>
                  <a:lnTo>
                    <a:pt x="10873829" y="573163"/>
                  </a:lnTo>
                  <a:lnTo>
                    <a:pt x="10873829" y="561149"/>
                  </a:lnTo>
                  <a:close/>
                </a:path>
                <a:path w="11105515" h="578485">
                  <a:moveTo>
                    <a:pt x="10873829" y="338620"/>
                  </a:moveTo>
                  <a:lnTo>
                    <a:pt x="10868939" y="333756"/>
                  </a:lnTo>
                  <a:lnTo>
                    <a:pt x="10856862" y="333756"/>
                  </a:lnTo>
                  <a:lnTo>
                    <a:pt x="10851985" y="338620"/>
                  </a:lnTo>
                  <a:lnTo>
                    <a:pt x="10851998" y="350659"/>
                  </a:lnTo>
                  <a:lnTo>
                    <a:pt x="10856862" y="355498"/>
                  </a:lnTo>
                  <a:lnTo>
                    <a:pt x="10868927" y="355498"/>
                  </a:lnTo>
                  <a:lnTo>
                    <a:pt x="10873804" y="350659"/>
                  </a:lnTo>
                  <a:lnTo>
                    <a:pt x="10873829" y="338620"/>
                  </a:lnTo>
                  <a:close/>
                </a:path>
                <a:path w="11105515" h="578485">
                  <a:moveTo>
                    <a:pt x="10873829" y="227444"/>
                  </a:moveTo>
                  <a:lnTo>
                    <a:pt x="10868939" y="222580"/>
                  </a:lnTo>
                  <a:lnTo>
                    <a:pt x="10856862" y="222580"/>
                  </a:lnTo>
                  <a:lnTo>
                    <a:pt x="10851985" y="227444"/>
                  </a:lnTo>
                  <a:lnTo>
                    <a:pt x="10851985" y="239445"/>
                  </a:lnTo>
                  <a:lnTo>
                    <a:pt x="10856862" y="244322"/>
                  </a:lnTo>
                  <a:lnTo>
                    <a:pt x="10862894" y="244322"/>
                  </a:lnTo>
                  <a:lnTo>
                    <a:pt x="10868927" y="244259"/>
                  </a:lnTo>
                  <a:lnTo>
                    <a:pt x="10873765" y="239445"/>
                  </a:lnTo>
                  <a:lnTo>
                    <a:pt x="10873829" y="227444"/>
                  </a:lnTo>
                  <a:close/>
                </a:path>
                <a:path w="11105515" h="578485">
                  <a:moveTo>
                    <a:pt x="10873829" y="116116"/>
                  </a:moveTo>
                  <a:lnTo>
                    <a:pt x="10868939" y="111252"/>
                  </a:lnTo>
                  <a:lnTo>
                    <a:pt x="10856862" y="111252"/>
                  </a:lnTo>
                  <a:lnTo>
                    <a:pt x="10851985" y="116116"/>
                  </a:lnTo>
                  <a:lnTo>
                    <a:pt x="10851998" y="128143"/>
                  </a:lnTo>
                  <a:lnTo>
                    <a:pt x="10856862" y="132994"/>
                  </a:lnTo>
                  <a:lnTo>
                    <a:pt x="10868927" y="132994"/>
                  </a:lnTo>
                  <a:lnTo>
                    <a:pt x="10873804" y="128143"/>
                  </a:lnTo>
                  <a:lnTo>
                    <a:pt x="10873829" y="116116"/>
                  </a:lnTo>
                  <a:close/>
                </a:path>
                <a:path w="11105515" h="578485">
                  <a:moveTo>
                    <a:pt x="10873829" y="4927"/>
                  </a:moveTo>
                  <a:lnTo>
                    <a:pt x="10868939" y="63"/>
                  </a:lnTo>
                  <a:lnTo>
                    <a:pt x="10856862" y="63"/>
                  </a:lnTo>
                  <a:lnTo>
                    <a:pt x="10851985" y="4927"/>
                  </a:lnTo>
                  <a:lnTo>
                    <a:pt x="10851985" y="16941"/>
                  </a:lnTo>
                  <a:lnTo>
                    <a:pt x="10856862" y="21805"/>
                  </a:lnTo>
                  <a:lnTo>
                    <a:pt x="10862894" y="21805"/>
                  </a:lnTo>
                  <a:lnTo>
                    <a:pt x="10868927" y="21742"/>
                  </a:lnTo>
                  <a:lnTo>
                    <a:pt x="10873765" y="16941"/>
                  </a:lnTo>
                  <a:lnTo>
                    <a:pt x="10873829" y="4927"/>
                  </a:lnTo>
                  <a:close/>
                </a:path>
                <a:path w="11105515" h="578485">
                  <a:moveTo>
                    <a:pt x="10873880" y="449948"/>
                  </a:moveTo>
                  <a:lnTo>
                    <a:pt x="10868990" y="445096"/>
                  </a:lnTo>
                  <a:lnTo>
                    <a:pt x="10856913" y="445096"/>
                  </a:lnTo>
                  <a:lnTo>
                    <a:pt x="10852023" y="449948"/>
                  </a:lnTo>
                  <a:lnTo>
                    <a:pt x="10852023" y="461962"/>
                  </a:lnTo>
                  <a:lnTo>
                    <a:pt x="10856913" y="466826"/>
                  </a:lnTo>
                  <a:lnTo>
                    <a:pt x="10868990" y="466826"/>
                  </a:lnTo>
                  <a:lnTo>
                    <a:pt x="10873880" y="461962"/>
                  </a:lnTo>
                  <a:lnTo>
                    <a:pt x="10873880" y="449948"/>
                  </a:lnTo>
                  <a:close/>
                </a:path>
                <a:path w="11105515" h="578485">
                  <a:moveTo>
                    <a:pt x="10989412" y="561149"/>
                  </a:moveTo>
                  <a:lnTo>
                    <a:pt x="10984522" y="556285"/>
                  </a:lnTo>
                  <a:lnTo>
                    <a:pt x="10972444" y="556285"/>
                  </a:lnTo>
                  <a:lnTo>
                    <a:pt x="10967568" y="561149"/>
                  </a:lnTo>
                  <a:lnTo>
                    <a:pt x="10967568" y="573163"/>
                  </a:lnTo>
                  <a:lnTo>
                    <a:pt x="10972444" y="578015"/>
                  </a:lnTo>
                  <a:lnTo>
                    <a:pt x="10984522" y="578015"/>
                  </a:lnTo>
                  <a:lnTo>
                    <a:pt x="10989412" y="573163"/>
                  </a:lnTo>
                  <a:lnTo>
                    <a:pt x="10989412" y="561149"/>
                  </a:lnTo>
                  <a:close/>
                </a:path>
                <a:path w="11105515" h="578485">
                  <a:moveTo>
                    <a:pt x="10989412" y="338620"/>
                  </a:moveTo>
                  <a:lnTo>
                    <a:pt x="10984522" y="333756"/>
                  </a:lnTo>
                  <a:lnTo>
                    <a:pt x="10972444" y="333756"/>
                  </a:lnTo>
                  <a:lnTo>
                    <a:pt x="10967568" y="338620"/>
                  </a:lnTo>
                  <a:lnTo>
                    <a:pt x="10967593" y="350659"/>
                  </a:lnTo>
                  <a:lnTo>
                    <a:pt x="10972444" y="355498"/>
                  </a:lnTo>
                  <a:lnTo>
                    <a:pt x="10984509" y="355498"/>
                  </a:lnTo>
                  <a:lnTo>
                    <a:pt x="10989386" y="350659"/>
                  </a:lnTo>
                  <a:lnTo>
                    <a:pt x="10989412" y="338620"/>
                  </a:lnTo>
                  <a:close/>
                </a:path>
                <a:path w="11105515" h="578485">
                  <a:moveTo>
                    <a:pt x="10989412" y="227444"/>
                  </a:moveTo>
                  <a:lnTo>
                    <a:pt x="10984522" y="222580"/>
                  </a:lnTo>
                  <a:lnTo>
                    <a:pt x="10972457" y="222580"/>
                  </a:lnTo>
                  <a:lnTo>
                    <a:pt x="10967568" y="227444"/>
                  </a:lnTo>
                  <a:lnTo>
                    <a:pt x="10967568" y="239445"/>
                  </a:lnTo>
                  <a:lnTo>
                    <a:pt x="10972457" y="244322"/>
                  </a:lnTo>
                  <a:lnTo>
                    <a:pt x="10978477" y="244322"/>
                  </a:lnTo>
                  <a:lnTo>
                    <a:pt x="10984509" y="244259"/>
                  </a:lnTo>
                  <a:lnTo>
                    <a:pt x="10989374" y="239445"/>
                  </a:lnTo>
                  <a:lnTo>
                    <a:pt x="10989412" y="227444"/>
                  </a:lnTo>
                  <a:close/>
                </a:path>
                <a:path w="11105515" h="578485">
                  <a:moveTo>
                    <a:pt x="10989412" y="116116"/>
                  </a:moveTo>
                  <a:lnTo>
                    <a:pt x="10984522" y="111252"/>
                  </a:lnTo>
                  <a:lnTo>
                    <a:pt x="10972457" y="111252"/>
                  </a:lnTo>
                  <a:lnTo>
                    <a:pt x="10967568" y="116116"/>
                  </a:lnTo>
                  <a:lnTo>
                    <a:pt x="10967580" y="128143"/>
                  </a:lnTo>
                  <a:lnTo>
                    <a:pt x="10972457" y="132994"/>
                  </a:lnTo>
                  <a:lnTo>
                    <a:pt x="10984509" y="132994"/>
                  </a:lnTo>
                  <a:lnTo>
                    <a:pt x="10989386" y="128143"/>
                  </a:lnTo>
                  <a:lnTo>
                    <a:pt x="10989412" y="116116"/>
                  </a:lnTo>
                  <a:close/>
                </a:path>
                <a:path w="11105515" h="578485">
                  <a:moveTo>
                    <a:pt x="10989412" y="4927"/>
                  </a:moveTo>
                  <a:lnTo>
                    <a:pt x="10984522" y="63"/>
                  </a:lnTo>
                  <a:lnTo>
                    <a:pt x="10972457" y="63"/>
                  </a:lnTo>
                  <a:lnTo>
                    <a:pt x="10967568" y="4927"/>
                  </a:lnTo>
                  <a:lnTo>
                    <a:pt x="10967568" y="16941"/>
                  </a:lnTo>
                  <a:lnTo>
                    <a:pt x="10972457" y="21805"/>
                  </a:lnTo>
                  <a:lnTo>
                    <a:pt x="10978477" y="21805"/>
                  </a:lnTo>
                  <a:lnTo>
                    <a:pt x="10984509" y="21742"/>
                  </a:lnTo>
                  <a:lnTo>
                    <a:pt x="10989374" y="16941"/>
                  </a:lnTo>
                  <a:lnTo>
                    <a:pt x="10989412" y="4927"/>
                  </a:lnTo>
                  <a:close/>
                </a:path>
                <a:path w="11105515" h="578485">
                  <a:moveTo>
                    <a:pt x="10989462" y="449948"/>
                  </a:moveTo>
                  <a:lnTo>
                    <a:pt x="10984573" y="445096"/>
                  </a:lnTo>
                  <a:lnTo>
                    <a:pt x="10972495" y="445096"/>
                  </a:lnTo>
                  <a:lnTo>
                    <a:pt x="10967606" y="449948"/>
                  </a:lnTo>
                  <a:lnTo>
                    <a:pt x="10967606" y="461962"/>
                  </a:lnTo>
                  <a:lnTo>
                    <a:pt x="10972495" y="466826"/>
                  </a:lnTo>
                  <a:lnTo>
                    <a:pt x="10984573" y="466826"/>
                  </a:lnTo>
                  <a:lnTo>
                    <a:pt x="10989462" y="461962"/>
                  </a:lnTo>
                  <a:lnTo>
                    <a:pt x="10989462" y="449948"/>
                  </a:lnTo>
                  <a:close/>
                </a:path>
                <a:path w="11105515" h="578485">
                  <a:moveTo>
                    <a:pt x="11104829" y="4826"/>
                  </a:moveTo>
                  <a:lnTo>
                    <a:pt x="11099876" y="0"/>
                  </a:lnTo>
                  <a:lnTo>
                    <a:pt x="11087824" y="127"/>
                  </a:lnTo>
                  <a:lnTo>
                    <a:pt x="11082960" y="5041"/>
                  </a:lnTo>
                  <a:lnTo>
                    <a:pt x="11083100" y="17043"/>
                  </a:lnTo>
                  <a:lnTo>
                    <a:pt x="11088040" y="21869"/>
                  </a:lnTo>
                  <a:lnTo>
                    <a:pt x="11094060" y="21805"/>
                  </a:lnTo>
                  <a:lnTo>
                    <a:pt x="11100016" y="21691"/>
                  </a:lnTo>
                  <a:lnTo>
                    <a:pt x="11104829" y="16891"/>
                  </a:lnTo>
                  <a:lnTo>
                    <a:pt x="11104829" y="4826"/>
                  </a:lnTo>
                  <a:close/>
                </a:path>
                <a:path w="11105515" h="578485">
                  <a:moveTo>
                    <a:pt x="11104880" y="128092"/>
                  </a:moveTo>
                  <a:lnTo>
                    <a:pt x="11104829" y="116014"/>
                  </a:lnTo>
                  <a:lnTo>
                    <a:pt x="11099876" y="111188"/>
                  </a:lnTo>
                  <a:lnTo>
                    <a:pt x="11087824" y="111315"/>
                  </a:lnTo>
                  <a:lnTo>
                    <a:pt x="11082960" y="116230"/>
                  </a:lnTo>
                  <a:lnTo>
                    <a:pt x="11083100" y="128231"/>
                  </a:lnTo>
                  <a:lnTo>
                    <a:pt x="11088040" y="133045"/>
                  </a:lnTo>
                  <a:lnTo>
                    <a:pt x="11100041" y="132930"/>
                  </a:lnTo>
                  <a:lnTo>
                    <a:pt x="11104880" y="128092"/>
                  </a:lnTo>
                  <a:close/>
                </a:path>
                <a:path w="11105515" h="578485">
                  <a:moveTo>
                    <a:pt x="11104931" y="461899"/>
                  </a:moveTo>
                  <a:lnTo>
                    <a:pt x="11104880" y="455790"/>
                  </a:lnTo>
                  <a:lnTo>
                    <a:pt x="11104791" y="449795"/>
                  </a:lnTo>
                  <a:lnTo>
                    <a:pt x="11099838" y="444995"/>
                  </a:lnTo>
                  <a:lnTo>
                    <a:pt x="11087760" y="445185"/>
                  </a:lnTo>
                  <a:lnTo>
                    <a:pt x="11082934" y="450113"/>
                  </a:lnTo>
                  <a:lnTo>
                    <a:pt x="11083125" y="462127"/>
                  </a:lnTo>
                  <a:lnTo>
                    <a:pt x="11088103" y="466915"/>
                  </a:lnTo>
                  <a:lnTo>
                    <a:pt x="11094136" y="466826"/>
                  </a:lnTo>
                  <a:lnTo>
                    <a:pt x="11100092" y="466763"/>
                  </a:lnTo>
                  <a:lnTo>
                    <a:pt x="11104931" y="461899"/>
                  </a:lnTo>
                  <a:close/>
                </a:path>
                <a:path w="11105515" h="578485">
                  <a:moveTo>
                    <a:pt x="11104931" y="239331"/>
                  </a:moveTo>
                  <a:lnTo>
                    <a:pt x="11104829" y="227330"/>
                  </a:lnTo>
                  <a:lnTo>
                    <a:pt x="11099876" y="222516"/>
                  </a:lnTo>
                  <a:lnTo>
                    <a:pt x="11087824" y="222643"/>
                  </a:lnTo>
                  <a:lnTo>
                    <a:pt x="11082960" y="227558"/>
                  </a:lnTo>
                  <a:lnTo>
                    <a:pt x="11083100" y="239560"/>
                  </a:lnTo>
                  <a:lnTo>
                    <a:pt x="11088040" y="244373"/>
                  </a:lnTo>
                  <a:lnTo>
                    <a:pt x="11094060" y="244322"/>
                  </a:lnTo>
                  <a:lnTo>
                    <a:pt x="11100092" y="244182"/>
                  </a:lnTo>
                  <a:lnTo>
                    <a:pt x="11104931" y="239331"/>
                  </a:lnTo>
                  <a:close/>
                </a:path>
                <a:path w="11105515" h="578485">
                  <a:moveTo>
                    <a:pt x="11104956" y="350520"/>
                  </a:moveTo>
                  <a:lnTo>
                    <a:pt x="11104829" y="338531"/>
                  </a:lnTo>
                  <a:lnTo>
                    <a:pt x="11099876" y="333717"/>
                  </a:lnTo>
                  <a:lnTo>
                    <a:pt x="11087824" y="333832"/>
                  </a:lnTo>
                  <a:lnTo>
                    <a:pt x="11082960" y="338734"/>
                  </a:lnTo>
                  <a:lnTo>
                    <a:pt x="11083100" y="350748"/>
                  </a:lnTo>
                  <a:lnTo>
                    <a:pt x="11088040" y="355561"/>
                  </a:lnTo>
                  <a:lnTo>
                    <a:pt x="11100118" y="355447"/>
                  </a:lnTo>
                  <a:lnTo>
                    <a:pt x="11104956" y="350520"/>
                  </a:lnTo>
                  <a:close/>
                </a:path>
                <a:path w="11105515" h="578485">
                  <a:moveTo>
                    <a:pt x="11104994" y="573176"/>
                  </a:moveTo>
                  <a:lnTo>
                    <a:pt x="11104969" y="561149"/>
                  </a:lnTo>
                  <a:lnTo>
                    <a:pt x="11100105" y="556310"/>
                  </a:lnTo>
                  <a:lnTo>
                    <a:pt x="11088053" y="556310"/>
                  </a:lnTo>
                  <a:lnTo>
                    <a:pt x="11083176" y="561149"/>
                  </a:lnTo>
                  <a:lnTo>
                    <a:pt x="11083150" y="573176"/>
                  </a:lnTo>
                  <a:lnTo>
                    <a:pt x="11088040" y="578040"/>
                  </a:lnTo>
                  <a:lnTo>
                    <a:pt x="11100105" y="578040"/>
                  </a:lnTo>
                  <a:lnTo>
                    <a:pt x="11104994" y="5731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4652" y="5934455"/>
              <a:ext cx="277367" cy="278892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6522466" y="4443450"/>
            <a:ext cx="4572000" cy="60325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1100" spc="40" dirty="0">
                <a:latin typeface="Trebuchet MS"/>
                <a:cs typeface="Trebuchet MS"/>
              </a:rPr>
              <a:t>После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25" dirty="0">
                <a:latin typeface="Trebuchet MS"/>
                <a:cs typeface="Trebuchet MS"/>
              </a:rPr>
              <a:t>подачи</a:t>
            </a:r>
            <a:r>
              <a:rPr sz="1100" spc="-70" dirty="0">
                <a:latin typeface="Trebuchet MS"/>
                <a:cs typeface="Trebuchet MS"/>
              </a:rPr>
              <a:t> </a:t>
            </a:r>
            <a:r>
              <a:rPr sz="1100" spc="25" dirty="0">
                <a:latin typeface="Trebuchet MS"/>
                <a:cs typeface="Trebuchet MS"/>
              </a:rPr>
              <a:t>заявки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25" dirty="0">
                <a:latin typeface="Trebuchet MS"/>
                <a:cs typeface="Trebuchet MS"/>
              </a:rPr>
              <a:t>и</a:t>
            </a:r>
            <a:r>
              <a:rPr sz="1100" spc="-70" dirty="0">
                <a:latin typeface="Trebuchet MS"/>
                <a:cs typeface="Trebuchet MS"/>
              </a:rPr>
              <a:t> </a:t>
            </a:r>
            <a:r>
              <a:rPr sz="1100" spc="15" dirty="0">
                <a:latin typeface="Trebuchet MS"/>
                <a:cs typeface="Trebuchet MS"/>
              </a:rPr>
              <a:t>утверждения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20" dirty="0">
                <a:latin typeface="Trebuchet MS"/>
                <a:cs typeface="Trebuchet MS"/>
              </a:rPr>
              <a:t>экскурсионных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40" dirty="0">
                <a:latin typeface="Trebuchet MS"/>
                <a:cs typeface="Trebuchet MS"/>
              </a:rPr>
              <a:t>маршрутов</a:t>
            </a:r>
            <a:endParaRPr sz="1100">
              <a:latin typeface="Trebuchet MS"/>
              <a:cs typeface="Trebuchet MS"/>
            </a:endParaRPr>
          </a:p>
          <a:p>
            <a:pPr marL="12700" marR="5080">
              <a:lnSpc>
                <a:spcPts val="1520"/>
              </a:lnSpc>
              <a:spcBef>
                <a:spcPts val="75"/>
              </a:spcBef>
            </a:pPr>
            <a:r>
              <a:rPr sz="1100" spc="25" dirty="0">
                <a:latin typeface="Trebuchet MS"/>
                <a:cs typeface="Trebuchet MS"/>
              </a:rPr>
              <a:t>в</a:t>
            </a:r>
            <a:r>
              <a:rPr sz="1100" spc="-70" dirty="0">
                <a:latin typeface="Trebuchet MS"/>
                <a:cs typeface="Trebuchet MS"/>
              </a:rPr>
              <a:t> </a:t>
            </a:r>
            <a:r>
              <a:rPr sz="1100" spc="25" dirty="0">
                <a:latin typeface="Trebuchet MS"/>
                <a:cs typeface="Trebuchet MS"/>
              </a:rPr>
              <a:t>регионе</a:t>
            </a:r>
            <a:r>
              <a:rPr sz="1100" spc="-85" dirty="0">
                <a:latin typeface="Trebuchet MS"/>
                <a:cs typeface="Trebuchet MS"/>
              </a:rPr>
              <a:t> </a:t>
            </a:r>
            <a:r>
              <a:rPr sz="1100" spc="55" dirty="0">
                <a:latin typeface="Trebuchet MS"/>
                <a:cs typeface="Trebuchet MS"/>
              </a:rPr>
              <a:t>с</a:t>
            </a:r>
            <a:r>
              <a:rPr sz="1100" spc="-60" dirty="0">
                <a:latin typeface="Trebuchet MS"/>
                <a:cs typeface="Trebuchet MS"/>
              </a:rPr>
              <a:t> </a:t>
            </a:r>
            <a:r>
              <a:rPr sz="1100" spc="65" dirty="0">
                <a:latin typeface="Trebuchet MS"/>
                <a:cs typeface="Trebuchet MS"/>
              </a:rPr>
              <a:t>Вами</a:t>
            </a:r>
            <a:r>
              <a:rPr sz="1100" spc="-70" dirty="0">
                <a:latin typeface="Trebuchet MS"/>
                <a:cs typeface="Trebuchet MS"/>
              </a:rPr>
              <a:t> </a:t>
            </a:r>
            <a:r>
              <a:rPr sz="1100" spc="20" dirty="0">
                <a:latin typeface="Trebuchet MS"/>
                <a:cs typeface="Trebuchet MS"/>
              </a:rPr>
              <a:t>свяжется</a:t>
            </a:r>
            <a:r>
              <a:rPr sz="1100" spc="-80" dirty="0">
                <a:latin typeface="Trebuchet MS"/>
                <a:cs typeface="Trebuchet MS"/>
              </a:rPr>
              <a:t> </a:t>
            </a:r>
            <a:r>
              <a:rPr sz="1100" spc="20" dirty="0">
                <a:latin typeface="Trebuchet MS"/>
                <a:cs typeface="Trebuchet MS"/>
              </a:rPr>
              <a:t>региональный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20" dirty="0">
                <a:latin typeface="Trebuchet MS"/>
                <a:cs typeface="Trebuchet MS"/>
              </a:rPr>
              <a:t>представитель</a:t>
            </a:r>
            <a:r>
              <a:rPr sz="1100" spc="-70" dirty="0">
                <a:latin typeface="Trebuchet MS"/>
                <a:cs typeface="Trebuchet MS"/>
              </a:rPr>
              <a:t> </a:t>
            </a:r>
            <a:r>
              <a:rPr sz="1100" spc="15" dirty="0">
                <a:latin typeface="Trebuchet MS"/>
                <a:cs typeface="Trebuchet MS"/>
              </a:rPr>
              <a:t>Движения </a:t>
            </a:r>
            <a:r>
              <a:rPr sz="1100" spc="-315" dirty="0">
                <a:latin typeface="Trebuchet MS"/>
                <a:cs typeface="Trebuchet MS"/>
              </a:rPr>
              <a:t> </a:t>
            </a:r>
            <a:r>
              <a:rPr sz="1100" spc="80" dirty="0">
                <a:latin typeface="Trebuchet MS"/>
                <a:cs typeface="Trebuchet MS"/>
              </a:rPr>
              <a:t>П</a:t>
            </a:r>
            <a:r>
              <a:rPr sz="1100" spc="15" dirty="0">
                <a:latin typeface="Trebuchet MS"/>
                <a:cs typeface="Trebuchet MS"/>
              </a:rPr>
              <a:t>е</a:t>
            </a:r>
            <a:r>
              <a:rPr sz="1100" spc="35" dirty="0">
                <a:latin typeface="Trebuchet MS"/>
                <a:cs typeface="Trebuchet MS"/>
              </a:rPr>
              <a:t>рв</a:t>
            </a:r>
            <a:r>
              <a:rPr sz="1100" spc="30" dirty="0">
                <a:latin typeface="Trebuchet MS"/>
                <a:cs typeface="Trebuchet MS"/>
              </a:rPr>
              <a:t>ы</a:t>
            </a:r>
            <a:r>
              <a:rPr sz="1100" spc="-30" dirty="0">
                <a:latin typeface="Trebuchet MS"/>
                <a:cs typeface="Trebuchet MS"/>
              </a:rPr>
              <a:t>х</a:t>
            </a:r>
            <a:r>
              <a:rPr sz="1100" spc="-90" dirty="0">
                <a:latin typeface="Trebuchet MS"/>
                <a:cs typeface="Trebuchet MS"/>
              </a:rPr>
              <a:t> </a:t>
            </a:r>
            <a:r>
              <a:rPr sz="1100" spc="15" dirty="0">
                <a:latin typeface="Trebuchet MS"/>
                <a:cs typeface="Trebuchet MS"/>
              </a:rPr>
              <a:t>д</a:t>
            </a:r>
            <a:r>
              <a:rPr sz="1100" spc="-15" dirty="0">
                <a:latin typeface="Trebuchet MS"/>
                <a:cs typeface="Trebuchet MS"/>
              </a:rPr>
              <a:t>л</a:t>
            </a:r>
            <a:r>
              <a:rPr sz="1100" spc="20" dirty="0">
                <a:latin typeface="Trebuchet MS"/>
                <a:cs typeface="Trebuchet MS"/>
              </a:rPr>
              <a:t>я</a:t>
            </a:r>
            <a:r>
              <a:rPr sz="1100" spc="-70" dirty="0">
                <a:latin typeface="Trebuchet MS"/>
                <a:cs typeface="Trebuchet MS"/>
              </a:rPr>
              <a:t> </a:t>
            </a:r>
            <a:r>
              <a:rPr sz="1100" spc="45" dirty="0">
                <a:latin typeface="Trebuchet MS"/>
                <a:cs typeface="Trebuchet MS"/>
              </a:rPr>
              <a:t>с</a:t>
            </a:r>
            <a:r>
              <a:rPr sz="1100" spc="30" dirty="0">
                <a:latin typeface="Trebuchet MS"/>
                <a:cs typeface="Trebuchet MS"/>
              </a:rPr>
              <a:t>огла</a:t>
            </a:r>
            <a:r>
              <a:rPr sz="1100" spc="20" dirty="0">
                <a:latin typeface="Trebuchet MS"/>
                <a:cs typeface="Trebuchet MS"/>
              </a:rPr>
              <a:t>с</a:t>
            </a:r>
            <a:r>
              <a:rPr sz="1100" spc="40" dirty="0">
                <a:latin typeface="Trebuchet MS"/>
                <a:cs typeface="Trebuchet MS"/>
              </a:rPr>
              <a:t>ов</a:t>
            </a:r>
            <a:r>
              <a:rPr sz="1100" spc="25" dirty="0">
                <a:latin typeface="Trebuchet MS"/>
                <a:cs typeface="Trebuchet MS"/>
              </a:rPr>
              <a:t>а</a:t>
            </a:r>
            <a:r>
              <a:rPr sz="1100" spc="35" dirty="0">
                <a:latin typeface="Trebuchet MS"/>
                <a:cs typeface="Trebuchet MS"/>
              </a:rPr>
              <a:t>н</a:t>
            </a:r>
            <a:r>
              <a:rPr sz="1100" spc="25" dirty="0">
                <a:latin typeface="Trebuchet MS"/>
                <a:cs typeface="Trebuchet MS"/>
              </a:rPr>
              <a:t>ия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50" dirty="0">
                <a:latin typeface="Trebuchet MS"/>
                <a:cs typeface="Trebuchet MS"/>
              </a:rPr>
              <a:t>м</a:t>
            </a:r>
            <a:r>
              <a:rPr sz="1100" spc="15" dirty="0">
                <a:latin typeface="Trebuchet MS"/>
                <a:cs typeface="Trebuchet MS"/>
              </a:rPr>
              <a:t>е</a:t>
            </a:r>
            <a:r>
              <a:rPr sz="1100" spc="45" dirty="0">
                <a:latin typeface="Trebuchet MS"/>
                <a:cs typeface="Trebuchet MS"/>
              </a:rPr>
              <a:t>с</a:t>
            </a:r>
            <a:r>
              <a:rPr sz="1100" spc="30" dirty="0">
                <a:latin typeface="Trebuchet MS"/>
                <a:cs typeface="Trebuchet MS"/>
              </a:rPr>
              <a:t>та</a:t>
            </a:r>
            <a:r>
              <a:rPr sz="1100" spc="-70" dirty="0">
                <a:latin typeface="Trebuchet MS"/>
                <a:cs typeface="Trebuchet MS"/>
              </a:rPr>
              <a:t> </a:t>
            </a:r>
            <a:r>
              <a:rPr sz="1100" spc="25" dirty="0">
                <a:latin typeface="Trebuchet MS"/>
                <a:cs typeface="Trebuchet MS"/>
              </a:rPr>
              <a:t>и</a:t>
            </a:r>
            <a:r>
              <a:rPr sz="1100" spc="-75" dirty="0">
                <a:latin typeface="Trebuchet MS"/>
                <a:cs typeface="Trebuchet MS"/>
              </a:rPr>
              <a:t> </a:t>
            </a:r>
            <a:r>
              <a:rPr sz="1100" spc="35" dirty="0">
                <a:latin typeface="Trebuchet MS"/>
                <a:cs typeface="Trebuchet MS"/>
              </a:rPr>
              <a:t>вр</a:t>
            </a:r>
            <a:r>
              <a:rPr sz="1100" spc="15" dirty="0">
                <a:latin typeface="Trebuchet MS"/>
                <a:cs typeface="Trebuchet MS"/>
              </a:rPr>
              <a:t>е</a:t>
            </a:r>
            <a:r>
              <a:rPr sz="1100" spc="50" dirty="0">
                <a:latin typeface="Trebuchet MS"/>
                <a:cs typeface="Trebuchet MS"/>
              </a:rPr>
              <a:t>м</a:t>
            </a:r>
            <a:r>
              <a:rPr sz="1100" spc="15" dirty="0">
                <a:latin typeface="Trebuchet MS"/>
                <a:cs typeface="Trebuchet MS"/>
              </a:rPr>
              <a:t>ен</a:t>
            </a:r>
            <a:r>
              <a:rPr sz="1100" spc="25" dirty="0">
                <a:latin typeface="Trebuchet MS"/>
                <a:cs typeface="Trebuchet MS"/>
              </a:rPr>
              <a:t>и</a:t>
            </a:r>
            <a:r>
              <a:rPr sz="1100" spc="-105" dirty="0">
                <a:latin typeface="Trebuchet MS"/>
                <a:cs typeface="Trebuchet MS"/>
              </a:rPr>
              <a:t> </a:t>
            </a:r>
            <a:r>
              <a:rPr sz="1100" spc="30" dirty="0">
                <a:latin typeface="Trebuchet MS"/>
                <a:cs typeface="Trebuchet MS"/>
              </a:rPr>
              <a:t>эк</a:t>
            </a:r>
            <a:r>
              <a:rPr sz="1100" spc="25" dirty="0">
                <a:latin typeface="Trebuchet MS"/>
                <a:cs typeface="Trebuchet MS"/>
              </a:rPr>
              <a:t>с</a:t>
            </a:r>
            <a:r>
              <a:rPr sz="1100" spc="20" dirty="0">
                <a:latin typeface="Trebuchet MS"/>
                <a:cs typeface="Trebuchet MS"/>
              </a:rPr>
              <a:t>курсии</a:t>
            </a:r>
            <a:r>
              <a:rPr sz="1100" spc="-65" dirty="0">
                <a:latin typeface="Trebuchet MS"/>
                <a:cs typeface="Trebuchet MS"/>
              </a:rPr>
              <a:t>.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382511" y="4511040"/>
            <a:ext cx="0" cy="516255"/>
          </a:xfrm>
          <a:custGeom>
            <a:avLst/>
            <a:gdLst/>
            <a:ahLst/>
            <a:cxnLst/>
            <a:rect l="l" t="t" r="r" b="b"/>
            <a:pathLst>
              <a:path h="516254">
                <a:moveTo>
                  <a:pt x="0" y="0"/>
                </a:moveTo>
                <a:lnTo>
                  <a:pt x="0" y="516001"/>
                </a:lnTo>
              </a:path>
            </a:pathLst>
          </a:custGeom>
          <a:ln w="12192">
            <a:solidFill>
              <a:srgbClr val="0527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1893345"/>
            <a:ext cx="118011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 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685800" y="439738"/>
            <a:ext cx="10572751" cy="190932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МЫ В ДОПОЛНЕНИЕ КОМУ-ТО СЛУЖИМ…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ТАКОЕ УЖ НАЗВАНЬЕ ДАЛИ НАМ!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ЕЩЕ НЕ ЗНАЧИТ ЭТО, ЧТО МЫ ХУЖЕ: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ЛЮБОЙ ДВОРЕЦ У НАС РЕБЯЧИЙ ХРАМ!</a:t>
            </a: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61906" y="2473000"/>
            <a:ext cx="9484770" cy="413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554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20" t="6605" r="27086" b="5401"/>
          <a:stretch/>
        </p:blipFill>
        <p:spPr>
          <a:xfrm>
            <a:off x="2715566" y="315310"/>
            <a:ext cx="6576623" cy="63062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" y="0"/>
            <a:ext cx="12192001" cy="6931151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067811" y="847344"/>
            <a:ext cx="5240020" cy="5573395"/>
            <a:chOff x="3067811" y="847344"/>
            <a:chExt cx="5240020" cy="5573395"/>
          </a:xfrm>
        </p:grpSpPr>
        <p:sp>
          <p:nvSpPr>
            <p:cNvPr id="5" name="object 5"/>
            <p:cNvSpPr/>
            <p:nvPr/>
          </p:nvSpPr>
          <p:spPr>
            <a:xfrm>
              <a:off x="3934205" y="2187702"/>
              <a:ext cx="4345305" cy="3746500"/>
            </a:xfrm>
            <a:custGeom>
              <a:avLst/>
              <a:gdLst/>
              <a:ahLst/>
              <a:cxnLst/>
              <a:rect l="l" t="t" r="r" b="b"/>
              <a:pathLst>
                <a:path w="4345305" h="3746500">
                  <a:moveTo>
                    <a:pt x="0" y="1873123"/>
                  </a:moveTo>
                  <a:lnTo>
                    <a:pt x="936498" y="0"/>
                  </a:lnTo>
                  <a:lnTo>
                    <a:pt x="3408426" y="0"/>
                  </a:lnTo>
                  <a:lnTo>
                    <a:pt x="4344924" y="1873123"/>
                  </a:lnTo>
                  <a:lnTo>
                    <a:pt x="3408426" y="3746233"/>
                  </a:lnTo>
                  <a:lnTo>
                    <a:pt x="936498" y="3746233"/>
                  </a:lnTo>
                  <a:lnTo>
                    <a:pt x="0" y="1873123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3067812" y="1755647"/>
              <a:ext cx="5089525" cy="4665345"/>
            </a:xfrm>
            <a:custGeom>
              <a:avLst/>
              <a:gdLst/>
              <a:ahLst/>
              <a:cxnLst/>
              <a:rect l="l" t="t" r="r" b="b"/>
              <a:pathLst>
                <a:path w="5089525" h="4665345">
                  <a:moveTo>
                    <a:pt x="114300" y="2305050"/>
                  </a:moveTo>
                  <a:lnTo>
                    <a:pt x="97574" y="2264626"/>
                  </a:lnTo>
                  <a:lnTo>
                    <a:pt x="57150" y="2247900"/>
                  </a:lnTo>
                  <a:lnTo>
                    <a:pt x="34874" y="2252383"/>
                  </a:lnTo>
                  <a:lnTo>
                    <a:pt x="16713" y="2264626"/>
                  </a:lnTo>
                  <a:lnTo>
                    <a:pt x="4470" y="2282787"/>
                  </a:lnTo>
                  <a:lnTo>
                    <a:pt x="0" y="2305050"/>
                  </a:lnTo>
                  <a:lnTo>
                    <a:pt x="4470" y="2327325"/>
                  </a:lnTo>
                  <a:lnTo>
                    <a:pt x="16713" y="2345486"/>
                  </a:lnTo>
                  <a:lnTo>
                    <a:pt x="34874" y="2357729"/>
                  </a:lnTo>
                  <a:lnTo>
                    <a:pt x="57150" y="2362200"/>
                  </a:lnTo>
                  <a:lnTo>
                    <a:pt x="79413" y="2357729"/>
                  </a:lnTo>
                  <a:lnTo>
                    <a:pt x="97574" y="2345486"/>
                  </a:lnTo>
                  <a:lnTo>
                    <a:pt x="109816" y="2327325"/>
                  </a:lnTo>
                  <a:lnTo>
                    <a:pt x="110464" y="2324100"/>
                  </a:lnTo>
                  <a:lnTo>
                    <a:pt x="114300" y="2305050"/>
                  </a:lnTo>
                  <a:close/>
                </a:path>
                <a:path w="5089525" h="4665345">
                  <a:moveTo>
                    <a:pt x="152527" y="2305050"/>
                  </a:moveTo>
                  <a:lnTo>
                    <a:pt x="151003" y="2297633"/>
                  </a:lnTo>
                  <a:lnTo>
                    <a:pt x="146900" y="2291575"/>
                  </a:lnTo>
                  <a:lnTo>
                    <a:pt x="140843" y="2287498"/>
                  </a:lnTo>
                  <a:lnTo>
                    <a:pt x="133477" y="2286000"/>
                  </a:lnTo>
                  <a:lnTo>
                    <a:pt x="133350" y="2286000"/>
                  </a:lnTo>
                  <a:lnTo>
                    <a:pt x="125920" y="2287498"/>
                  </a:lnTo>
                  <a:lnTo>
                    <a:pt x="119862" y="2291575"/>
                  </a:lnTo>
                  <a:lnTo>
                    <a:pt x="115785" y="2297633"/>
                  </a:lnTo>
                  <a:lnTo>
                    <a:pt x="114300" y="2305050"/>
                  </a:lnTo>
                  <a:lnTo>
                    <a:pt x="115785" y="2312479"/>
                  </a:lnTo>
                  <a:lnTo>
                    <a:pt x="119862" y="2318537"/>
                  </a:lnTo>
                  <a:lnTo>
                    <a:pt x="125920" y="2322614"/>
                  </a:lnTo>
                  <a:lnTo>
                    <a:pt x="133350" y="2324100"/>
                  </a:lnTo>
                  <a:lnTo>
                    <a:pt x="133477" y="2324100"/>
                  </a:lnTo>
                  <a:lnTo>
                    <a:pt x="140843" y="2322614"/>
                  </a:lnTo>
                  <a:lnTo>
                    <a:pt x="146900" y="2318537"/>
                  </a:lnTo>
                  <a:lnTo>
                    <a:pt x="151003" y="2312479"/>
                  </a:lnTo>
                  <a:lnTo>
                    <a:pt x="152527" y="2305050"/>
                  </a:lnTo>
                  <a:close/>
                </a:path>
                <a:path w="5089525" h="4665345">
                  <a:moveTo>
                    <a:pt x="228727" y="2305050"/>
                  </a:moveTo>
                  <a:lnTo>
                    <a:pt x="227228" y="2297633"/>
                  </a:lnTo>
                  <a:lnTo>
                    <a:pt x="223151" y="2291575"/>
                  </a:lnTo>
                  <a:lnTo>
                    <a:pt x="217093" y="2287498"/>
                  </a:lnTo>
                  <a:lnTo>
                    <a:pt x="209677" y="2286000"/>
                  </a:lnTo>
                  <a:lnTo>
                    <a:pt x="202247" y="2287498"/>
                  </a:lnTo>
                  <a:lnTo>
                    <a:pt x="196189" y="2291575"/>
                  </a:lnTo>
                  <a:lnTo>
                    <a:pt x="192112" y="2297633"/>
                  </a:lnTo>
                  <a:lnTo>
                    <a:pt x="190627" y="2305050"/>
                  </a:lnTo>
                  <a:lnTo>
                    <a:pt x="192112" y="2312479"/>
                  </a:lnTo>
                  <a:lnTo>
                    <a:pt x="196189" y="2318537"/>
                  </a:lnTo>
                  <a:lnTo>
                    <a:pt x="202247" y="2322614"/>
                  </a:lnTo>
                  <a:lnTo>
                    <a:pt x="209677" y="2324100"/>
                  </a:lnTo>
                  <a:lnTo>
                    <a:pt x="217093" y="2322614"/>
                  </a:lnTo>
                  <a:lnTo>
                    <a:pt x="223151" y="2318537"/>
                  </a:lnTo>
                  <a:lnTo>
                    <a:pt x="227228" y="2312479"/>
                  </a:lnTo>
                  <a:lnTo>
                    <a:pt x="228727" y="2305050"/>
                  </a:lnTo>
                  <a:close/>
                </a:path>
                <a:path w="5089525" h="4665345">
                  <a:moveTo>
                    <a:pt x="304927" y="2305050"/>
                  </a:moveTo>
                  <a:lnTo>
                    <a:pt x="303428" y="2297633"/>
                  </a:lnTo>
                  <a:lnTo>
                    <a:pt x="299351" y="2291575"/>
                  </a:lnTo>
                  <a:lnTo>
                    <a:pt x="293293" y="2287498"/>
                  </a:lnTo>
                  <a:lnTo>
                    <a:pt x="285877" y="2286000"/>
                  </a:lnTo>
                  <a:lnTo>
                    <a:pt x="278447" y="2287498"/>
                  </a:lnTo>
                  <a:lnTo>
                    <a:pt x="272389" y="2291575"/>
                  </a:lnTo>
                  <a:lnTo>
                    <a:pt x="268312" y="2297633"/>
                  </a:lnTo>
                  <a:lnTo>
                    <a:pt x="266827" y="2305050"/>
                  </a:lnTo>
                  <a:lnTo>
                    <a:pt x="268312" y="2312479"/>
                  </a:lnTo>
                  <a:lnTo>
                    <a:pt x="272389" y="2318537"/>
                  </a:lnTo>
                  <a:lnTo>
                    <a:pt x="278447" y="2322614"/>
                  </a:lnTo>
                  <a:lnTo>
                    <a:pt x="285877" y="2324100"/>
                  </a:lnTo>
                  <a:lnTo>
                    <a:pt x="293293" y="2322614"/>
                  </a:lnTo>
                  <a:lnTo>
                    <a:pt x="299351" y="2318537"/>
                  </a:lnTo>
                  <a:lnTo>
                    <a:pt x="303428" y="2312479"/>
                  </a:lnTo>
                  <a:lnTo>
                    <a:pt x="304927" y="2305050"/>
                  </a:lnTo>
                  <a:close/>
                </a:path>
                <a:path w="5089525" h="4665345">
                  <a:moveTo>
                    <a:pt x="381127" y="2305050"/>
                  </a:moveTo>
                  <a:lnTo>
                    <a:pt x="379628" y="2297633"/>
                  </a:lnTo>
                  <a:lnTo>
                    <a:pt x="375551" y="2291575"/>
                  </a:lnTo>
                  <a:lnTo>
                    <a:pt x="369493" y="2287498"/>
                  </a:lnTo>
                  <a:lnTo>
                    <a:pt x="362077" y="2286000"/>
                  </a:lnTo>
                  <a:lnTo>
                    <a:pt x="354647" y="2287498"/>
                  </a:lnTo>
                  <a:lnTo>
                    <a:pt x="348589" y="2291575"/>
                  </a:lnTo>
                  <a:lnTo>
                    <a:pt x="344512" y="2297633"/>
                  </a:lnTo>
                  <a:lnTo>
                    <a:pt x="343027" y="2305050"/>
                  </a:lnTo>
                  <a:lnTo>
                    <a:pt x="344512" y="2312479"/>
                  </a:lnTo>
                  <a:lnTo>
                    <a:pt x="348589" y="2318537"/>
                  </a:lnTo>
                  <a:lnTo>
                    <a:pt x="354647" y="2322614"/>
                  </a:lnTo>
                  <a:lnTo>
                    <a:pt x="362077" y="2324100"/>
                  </a:lnTo>
                  <a:lnTo>
                    <a:pt x="369493" y="2322614"/>
                  </a:lnTo>
                  <a:lnTo>
                    <a:pt x="375551" y="2318537"/>
                  </a:lnTo>
                  <a:lnTo>
                    <a:pt x="379628" y="2312479"/>
                  </a:lnTo>
                  <a:lnTo>
                    <a:pt x="381127" y="2305050"/>
                  </a:lnTo>
                  <a:close/>
                </a:path>
                <a:path w="5089525" h="4665345">
                  <a:moveTo>
                    <a:pt x="457454" y="2305050"/>
                  </a:moveTo>
                  <a:lnTo>
                    <a:pt x="455955" y="2297633"/>
                  </a:lnTo>
                  <a:lnTo>
                    <a:pt x="451878" y="2291575"/>
                  </a:lnTo>
                  <a:lnTo>
                    <a:pt x="445820" y="2287498"/>
                  </a:lnTo>
                  <a:lnTo>
                    <a:pt x="438404" y="2286000"/>
                  </a:lnTo>
                  <a:lnTo>
                    <a:pt x="438277" y="2286000"/>
                  </a:lnTo>
                  <a:lnTo>
                    <a:pt x="430898" y="2287498"/>
                  </a:lnTo>
                  <a:lnTo>
                    <a:pt x="424840" y="2291575"/>
                  </a:lnTo>
                  <a:lnTo>
                    <a:pt x="420738" y="2297633"/>
                  </a:lnTo>
                  <a:lnTo>
                    <a:pt x="419227" y="2305050"/>
                  </a:lnTo>
                  <a:lnTo>
                    <a:pt x="420738" y="2312479"/>
                  </a:lnTo>
                  <a:lnTo>
                    <a:pt x="424840" y="2318537"/>
                  </a:lnTo>
                  <a:lnTo>
                    <a:pt x="430898" y="2322614"/>
                  </a:lnTo>
                  <a:lnTo>
                    <a:pt x="438277" y="2324100"/>
                  </a:lnTo>
                  <a:lnTo>
                    <a:pt x="438404" y="2324100"/>
                  </a:lnTo>
                  <a:lnTo>
                    <a:pt x="445820" y="2322614"/>
                  </a:lnTo>
                  <a:lnTo>
                    <a:pt x="451878" y="2318537"/>
                  </a:lnTo>
                  <a:lnTo>
                    <a:pt x="455955" y="2312479"/>
                  </a:lnTo>
                  <a:lnTo>
                    <a:pt x="457454" y="2305050"/>
                  </a:lnTo>
                  <a:close/>
                </a:path>
                <a:path w="5089525" h="4665345">
                  <a:moveTo>
                    <a:pt x="533654" y="2305050"/>
                  </a:moveTo>
                  <a:lnTo>
                    <a:pt x="532155" y="2297633"/>
                  </a:lnTo>
                  <a:lnTo>
                    <a:pt x="528078" y="2291575"/>
                  </a:lnTo>
                  <a:lnTo>
                    <a:pt x="522020" y="2287498"/>
                  </a:lnTo>
                  <a:lnTo>
                    <a:pt x="514604" y="2286000"/>
                  </a:lnTo>
                  <a:lnTo>
                    <a:pt x="507174" y="2287498"/>
                  </a:lnTo>
                  <a:lnTo>
                    <a:pt x="501116" y="2291575"/>
                  </a:lnTo>
                  <a:lnTo>
                    <a:pt x="497039" y="2297633"/>
                  </a:lnTo>
                  <a:lnTo>
                    <a:pt x="495554" y="2305050"/>
                  </a:lnTo>
                  <a:lnTo>
                    <a:pt x="497039" y="2312479"/>
                  </a:lnTo>
                  <a:lnTo>
                    <a:pt x="501116" y="2318537"/>
                  </a:lnTo>
                  <a:lnTo>
                    <a:pt x="507174" y="2322614"/>
                  </a:lnTo>
                  <a:lnTo>
                    <a:pt x="514604" y="2324100"/>
                  </a:lnTo>
                  <a:lnTo>
                    <a:pt x="522020" y="2322614"/>
                  </a:lnTo>
                  <a:lnTo>
                    <a:pt x="528078" y="2318537"/>
                  </a:lnTo>
                  <a:lnTo>
                    <a:pt x="532155" y="2312479"/>
                  </a:lnTo>
                  <a:lnTo>
                    <a:pt x="533654" y="2305050"/>
                  </a:lnTo>
                  <a:close/>
                </a:path>
                <a:path w="5089525" h="4665345">
                  <a:moveTo>
                    <a:pt x="609854" y="2305050"/>
                  </a:moveTo>
                  <a:lnTo>
                    <a:pt x="608355" y="2297633"/>
                  </a:lnTo>
                  <a:lnTo>
                    <a:pt x="604278" y="2291575"/>
                  </a:lnTo>
                  <a:lnTo>
                    <a:pt x="598220" y="2287498"/>
                  </a:lnTo>
                  <a:lnTo>
                    <a:pt x="590804" y="2286000"/>
                  </a:lnTo>
                  <a:lnTo>
                    <a:pt x="583374" y="2287498"/>
                  </a:lnTo>
                  <a:lnTo>
                    <a:pt x="577316" y="2291575"/>
                  </a:lnTo>
                  <a:lnTo>
                    <a:pt x="573239" y="2297633"/>
                  </a:lnTo>
                  <a:lnTo>
                    <a:pt x="571754" y="2305050"/>
                  </a:lnTo>
                  <a:lnTo>
                    <a:pt x="573239" y="2312479"/>
                  </a:lnTo>
                  <a:lnTo>
                    <a:pt x="577316" y="2318537"/>
                  </a:lnTo>
                  <a:lnTo>
                    <a:pt x="583374" y="2322614"/>
                  </a:lnTo>
                  <a:lnTo>
                    <a:pt x="590804" y="2324100"/>
                  </a:lnTo>
                  <a:lnTo>
                    <a:pt x="598220" y="2322614"/>
                  </a:lnTo>
                  <a:lnTo>
                    <a:pt x="604278" y="2318537"/>
                  </a:lnTo>
                  <a:lnTo>
                    <a:pt x="608355" y="2312479"/>
                  </a:lnTo>
                  <a:lnTo>
                    <a:pt x="609854" y="2305050"/>
                  </a:lnTo>
                  <a:close/>
                </a:path>
                <a:path w="5089525" h="4665345">
                  <a:moveTo>
                    <a:pt x="686181" y="2305050"/>
                  </a:moveTo>
                  <a:lnTo>
                    <a:pt x="684682" y="2297633"/>
                  </a:lnTo>
                  <a:lnTo>
                    <a:pt x="680605" y="2291575"/>
                  </a:lnTo>
                  <a:lnTo>
                    <a:pt x="674547" y="2287498"/>
                  </a:lnTo>
                  <a:lnTo>
                    <a:pt x="667131" y="2286000"/>
                  </a:lnTo>
                  <a:lnTo>
                    <a:pt x="667004" y="2286000"/>
                  </a:lnTo>
                  <a:lnTo>
                    <a:pt x="659625" y="2287498"/>
                  </a:lnTo>
                  <a:lnTo>
                    <a:pt x="653567" y="2291575"/>
                  </a:lnTo>
                  <a:lnTo>
                    <a:pt x="649465" y="2297633"/>
                  </a:lnTo>
                  <a:lnTo>
                    <a:pt x="647954" y="2305050"/>
                  </a:lnTo>
                  <a:lnTo>
                    <a:pt x="649465" y="2312479"/>
                  </a:lnTo>
                  <a:lnTo>
                    <a:pt x="653567" y="2318537"/>
                  </a:lnTo>
                  <a:lnTo>
                    <a:pt x="659625" y="2322614"/>
                  </a:lnTo>
                  <a:lnTo>
                    <a:pt x="667004" y="2324100"/>
                  </a:lnTo>
                  <a:lnTo>
                    <a:pt x="667131" y="2324100"/>
                  </a:lnTo>
                  <a:lnTo>
                    <a:pt x="674547" y="2322614"/>
                  </a:lnTo>
                  <a:lnTo>
                    <a:pt x="680605" y="2318537"/>
                  </a:lnTo>
                  <a:lnTo>
                    <a:pt x="684682" y="2312479"/>
                  </a:lnTo>
                  <a:lnTo>
                    <a:pt x="686181" y="2305050"/>
                  </a:lnTo>
                  <a:close/>
                </a:path>
                <a:path w="5089525" h="4665345">
                  <a:moveTo>
                    <a:pt x="834263" y="2305050"/>
                  </a:moveTo>
                  <a:lnTo>
                    <a:pt x="817537" y="2264626"/>
                  </a:lnTo>
                  <a:lnTo>
                    <a:pt x="777113" y="2247900"/>
                  </a:lnTo>
                  <a:lnTo>
                    <a:pt x="754888" y="2252383"/>
                  </a:lnTo>
                  <a:lnTo>
                    <a:pt x="736727" y="2264626"/>
                  </a:lnTo>
                  <a:lnTo>
                    <a:pt x="724458" y="2282787"/>
                  </a:lnTo>
                  <a:lnTo>
                    <a:pt x="719963" y="2305050"/>
                  </a:lnTo>
                  <a:lnTo>
                    <a:pt x="724458" y="2327325"/>
                  </a:lnTo>
                  <a:lnTo>
                    <a:pt x="736727" y="2345486"/>
                  </a:lnTo>
                  <a:lnTo>
                    <a:pt x="754888" y="2357729"/>
                  </a:lnTo>
                  <a:lnTo>
                    <a:pt x="777113" y="2362200"/>
                  </a:lnTo>
                  <a:lnTo>
                    <a:pt x="799376" y="2357729"/>
                  </a:lnTo>
                  <a:lnTo>
                    <a:pt x="817537" y="2345486"/>
                  </a:lnTo>
                  <a:lnTo>
                    <a:pt x="829779" y="2327325"/>
                  </a:lnTo>
                  <a:lnTo>
                    <a:pt x="830427" y="2324100"/>
                  </a:lnTo>
                  <a:lnTo>
                    <a:pt x="834263" y="2305050"/>
                  </a:lnTo>
                  <a:close/>
                </a:path>
                <a:path w="5089525" h="4665345">
                  <a:moveTo>
                    <a:pt x="1150620" y="57150"/>
                  </a:moveTo>
                  <a:lnTo>
                    <a:pt x="1133894" y="16725"/>
                  </a:lnTo>
                  <a:lnTo>
                    <a:pt x="1093470" y="0"/>
                  </a:lnTo>
                  <a:lnTo>
                    <a:pt x="1071194" y="4483"/>
                  </a:lnTo>
                  <a:lnTo>
                    <a:pt x="1053033" y="16725"/>
                  </a:lnTo>
                  <a:lnTo>
                    <a:pt x="1040790" y="34886"/>
                  </a:lnTo>
                  <a:lnTo>
                    <a:pt x="1036320" y="57150"/>
                  </a:lnTo>
                  <a:lnTo>
                    <a:pt x="1040790" y="79425"/>
                  </a:lnTo>
                  <a:lnTo>
                    <a:pt x="1053033" y="97586"/>
                  </a:lnTo>
                  <a:lnTo>
                    <a:pt x="1071194" y="109829"/>
                  </a:lnTo>
                  <a:lnTo>
                    <a:pt x="1093470" y="114300"/>
                  </a:lnTo>
                  <a:lnTo>
                    <a:pt x="1115733" y="109829"/>
                  </a:lnTo>
                  <a:lnTo>
                    <a:pt x="1133894" y="97586"/>
                  </a:lnTo>
                  <a:lnTo>
                    <a:pt x="1146136" y="79425"/>
                  </a:lnTo>
                  <a:lnTo>
                    <a:pt x="1146784" y="76200"/>
                  </a:lnTo>
                  <a:lnTo>
                    <a:pt x="1150620" y="57150"/>
                  </a:lnTo>
                  <a:close/>
                </a:path>
                <a:path w="5089525" h="4665345">
                  <a:moveTo>
                    <a:pt x="1164336" y="4607814"/>
                  </a:moveTo>
                  <a:lnTo>
                    <a:pt x="1160487" y="4588764"/>
                  </a:lnTo>
                  <a:lnTo>
                    <a:pt x="1159852" y="4585576"/>
                  </a:lnTo>
                  <a:lnTo>
                    <a:pt x="1147610" y="4567415"/>
                  </a:lnTo>
                  <a:lnTo>
                    <a:pt x="1129449" y="4555160"/>
                  </a:lnTo>
                  <a:lnTo>
                    <a:pt x="1107186" y="4550664"/>
                  </a:lnTo>
                  <a:lnTo>
                    <a:pt x="1084910" y="4555160"/>
                  </a:lnTo>
                  <a:lnTo>
                    <a:pt x="1066749" y="4567415"/>
                  </a:lnTo>
                  <a:lnTo>
                    <a:pt x="1054506" y="4585576"/>
                  </a:lnTo>
                  <a:lnTo>
                    <a:pt x="1050036" y="4607814"/>
                  </a:lnTo>
                  <a:lnTo>
                    <a:pt x="1054506" y="4630064"/>
                  </a:lnTo>
                  <a:lnTo>
                    <a:pt x="1066749" y="4648225"/>
                  </a:lnTo>
                  <a:lnTo>
                    <a:pt x="1084910" y="4660481"/>
                  </a:lnTo>
                  <a:lnTo>
                    <a:pt x="1107186" y="4664964"/>
                  </a:lnTo>
                  <a:lnTo>
                    <a:pt x="1129449" y="4660481"/>
                  </a:lnTo>
                  <a:lnTo>
                    <a:pt x="1147610" y="4648225"/>
                  </a:lnTo>
                  <a:lnTo>
                    <a:pt x="1159852" y="4630064"/>
                  </a:lnTo>
                  <a:lnTo>
                    <a:pt x="1160487" y="4626864"/>
                  </a:lnTo>
                  <a:lnTo>
                    <a:pt x="1164336" y="4607814"/>
                  </a:lnTo>
                  <a:close/>
                </a:path>
                <a:path w="5089525" h="4665345">
                  <a:moveTo>
                    <a:pt x="1222629" y="57150"/>
                  </a:moveTo>
                  <a:lnTo>
                    <a:pt x="1221130" y="49733"/>
                  </a:lnTo>
                  <a:lnTo>
                    <a:pt x="1217053" y="43675"/>
                  </a:lnTo>
                  <a:lnTo>
                    <a:pt x="1210995" y="39598"/>
                  </a:lnTo>
                  <a:lnTo>
                    <a:pt x="1203579" y="38100"/>
                  </a:lnTo>
                  <a:lnTo>
                    <a:pt x="1196149" y="39598"/>
                  </a:lnTo>
                  <a:lnTo>
                    <a:pt x="1190091" y="43675"/>
                  </a:lnTo>
                  <a:lnTo>
                    <a:pt x="1186014" y="49733"/>
                  </a:lnTo>
                  <a:lnTo>
                    <a:pt x="1184529" y="57150"/>
                  </a:lnTo>
                  <a:lnTo>
                    <a:pt x="1186014" y="64579"/>
                  </a:lnTo>
                  <a:lnTo>
                    <a:pt x="1190091" y="70637"/>
                  </a:lnTo>
                  <a:lnTo>
                    <a:pt x="1196149" y="74714"/>
                  </a:lnTo>
                  <a:lnTo>
                    <a:pt x="1203579" y="76200"/>
                  </a:lnTo>
                  <a:lnTo>
                    <a:pt x="1210995" y="74714"/>
                  </a:lnTo>
                  <a:lnTo>
                    <a:pt x="1217053" y="70637"/>
                  </a:lnTo>
                  <a:lnTo>
                    <a:pt x="1221130" y="64579"/>
                  </a:lnTo>
                  <a:lnTo>
                    <a:pt x="1222629" y="57150"/>
                  </a:lnTo>
                  <a:close/>
                </a:path>
                <a:path w="5089525" h="4665345">
                  <a:moveTo>
                    <a:pt x="1236345" y="4607814"/>
                  </a:moveTo>
                  <a:lnTo>
                    <a:pt x="1234846" y="4600397"/>
                  </a:lnTo>
                  <a:lnTo>
                    <a:pt x="1230769" y="4594352"/>
                  </a:lnTo>
                  <a:lnTo>
                    <a:pt x="1224711" y="4590262"/>
                  </a:lnTo>
                  <a:lnTo>
                    <a:pt x="1217295" y="4588764"/>
                  </a:lnTo>
                  <a:lnTo>
                    <a:pt x="1209865" y="4590262"/>
                  </a:lnTo>
                  <a:lnTo>
                    <a:pt x="1203807" y="4594352"/>
                  </a:lnTo>
                  <a:lnTo>
                    <a:pt x="1199730" y="4600397"/>
                  </a:lnTo>
                  <a:lnTo>
                    <a:pt x="1198245" y="4607814"/>
                  </a:lnTo>
                  <a:lnTo>
                    <a:pt x="1199730" y="4615231"/>
                  </a:lnTo>
                  <a:lnTo>
                    <a:pt x="1203807" y="4621288"/>
                  </a:lnTo>
                  <a:lnTo>
                    <a:pt x="1209865" y="4625378"/>
                  </a:lnTo>
                  <a:lnTo>
                    <a:pt x="1217295" y="4626864"/>
                  </a:lnTo>
                  <a:lnTo>
                    <a:pt x="1224711" y="4625378"/>
                  </a:lnTo>
                  <a:lnTo>
                    <a:pt x="1230769" y="4621288"/>
                  </a:lnTo>
                  <a:lnTo>
                    <a:pt x="1234846" y="4615231"/>
                  </a:lnTo>
                  <a:lnTo>
                    <a:pt x="1236345" y="4607814"/>
                  </a:lnTo>
                  <a:close/>
                </a:path>
                <a:path w="5089525" h="4665345">
                  <a:moveTo>
                    <a:pt x="1298829" y="57150"/>
                  </a:moveTo>
                  <a:lnTo>
                    <a:pt x="1297330" y="49733"/>
                  </a:lnTo>
                  <a:lnTo>
                    <a:pt x="1293253" y="43675"/>
                  </a:lnTo>
                  <a:lnTo>
                    <a:pt x="1287195" y="39598"/>
                  </a:lnTo>
                  <a:lnTo>
                    <a:pt x="1279779" y="38100"/>
                  </a:lnTo>
                  <a:lnTo>
                    <a:pt x="1272349" y="39598"/>
                  </a:lnTo>
                  <a:lnTo>
                    <a:pt x="1266291" y="43675"/>
                  </a:lnTo>
                  <a:lnTo>
                    <a:pt x="1262214" y="49733"/>
                  </a:lnTo>
                  <a:lnTo>
                    <a:pt x="1260729" y="57150"/>
                  </a:lnTo>
                  <a:lnTo>
                    <a:pt x="1262214" y="64579"/>
                  </a:lnTo>
                  <a:lnTo>
                    <a:pt x="1266291" y="70637"/>
                  </a:lnTo>
                  <a:lnTo>
                    <a:pt x="1272349" y="74714"/>
                  </a:lnTo>
                  <a:lnTo>
                    <a:pt x="1279779" y="76200"/>
                  </a:lnTo>
                  <a:lnTo>
                    <a:pt x="1287195" y="74714"/>
                  </a:lnTo>
                  <a:lnTo>
                    <a:pt x="1293253" y="70637"/>
                  </a:lnTo>
                  <a:lnTo>
                    <a:pt x="1297330" y="64579"/>
                  </a:lnTo>
                  <a:lnTo>
                    <a:pt x="1298829" y="57150"/>
                  </a:lnTo>
                  <a:close/>
                </a:path>
                <a:path w="5089525" h="4665345">
                  <a:moveTo>
                    <a:pt x="1312545" y="4607814"/>
                  </a:moveTo>
                  <a:lnTo>
                    <a:pt x="1311046" y="4600397"/>
                  </a:lnTo>
                  <a:lnTo>
                    <a:pt x="1306969" y="4594352"/>
                  </a:lnTo>
                  <a:lnTo>
                    <a:pt x="1300911" y="4590262"/>
                  </a:lnTo>
                  <a:lnTo>
                    <a:pt x="1293495" y="4588764"/>
                  </a:lnTo>
                  <a:lnTo>
                    <a:pt x="1286065" y="4590262"/>
                  </a:lnTo>
                  <a:lnTo>
                    <a:pt x="1280007" y="4594352"/>
                  </a:lnTo>
                  <a:lnTo>
                    <a:pt x="1275930" y="4600397"/>
                  </a:lnTo>
                  <a:lnTo>
                    <a:pt x="1274445" y="4607814"/>
                  </a:lnTo>
                  <a:lnTo>
                    <a:pt x="1275930" y="4615231"/>
                  </a:lnTo>
                  <a:lnTo>
                    <a:pt x="1280007" y="4621288"/>
                  </a:lnTo>
                  <a:lnTo>
                    <a:pt x="1286065" y="4625378"/>
                  </a:lnTo>
                  <a:lnTo>
                    <a:pt x="1293495" y="4626864"/>
                  </a:lnTo>
                  <a:lnTo>
                    <a:pt x="1300911" y="4625378"/>
                  </a:lnTo>
                  <a:lnTo>
                    <a:pt x="1306969" y="4621288"/>
                  </a:lnTo>
                  <a:lnTo>
                    <a:pt x="1311046" y="4615231"/>
                  </a:lnTo>
                  <a:lnTo>
                    <a:pt x="1312545" y="4607814"/>
                  </a:lnTo>
                  <a:close/>
                </a:path>
                <a:path w="5089525" h="4665345">
                  <a:moveTo>
                    <a:pt x="1375029" y="57150"/>
                  </a:moveTo>
                  <a:lnTo>
                    <a:pt x="1373530" y="49733"/>
                  </a:lnTo>
                  <a:lnTo>
                    <a:pt x="1369453" y="43675"/>
                  </a:lnTo>
                  <a:lnTo>
                    <a:pt x="1363395" y="39598"/>
                  </a:lnTo>
                  <a:lnTo>
                    <a:pt x="1355979" y="38100"/>
                  </a:lnTo>
                  <a:lnTo>
                    <a:pt x="1348549" y="39598"/>
                  </a:lnTo>
                  <a:lnTo>
                    <a:pt x="1342491" y="43675"/>
                  </a:lnTo>
                  <a:lnTo>
                    <a:pt x="1338414" y="49733"/>
                  </a:lnTo>
                  <a:lnTo>
                    <a:pt x="1336929" y="57150"/>
                  </a:lnTo>
                  <a:lnTo>
                    <a:pt x="1338414" y="64579"/>
                  </a:lnTo>
                  <a:lnTo>
                    <a:pt x="1342491" y="70637"/>
                  </a:lnTo>
                  <a:lnTo>
                    <a:pt x="1348549" y="74714"/>
                  </a:lnTo>
                  <a:lnTo>
                    <a:pt x="1355979" y="76200"/>
                  </a:lnTo>
                  <a:lnTo>
                    <a:pt x="1363395" y="74714"/>
                  </a:lnTo>
                  <a:lnTo>
                    <a:pt x="1369453" y="70637"/>
                  </a:lnTo>
                  <a:lnTo>
                    <a:pt x="1373530" y="64579"/>
                  </a:lnTo>
                  <a:lnTo>
                    <a:pt x="1375029" y="57150"/>
                  </a:lnTo>
                  <a:close/>
                </a:path>
                <a:path w="5089525" h="4665345">
                  <a:moveTo>
                    <a:pt x="1388745" y="4607814"/>
                  </a:moveTo>
                  <a:lnTo>
                    <a:pt x="1387246" y="4600397"/>
                  </a:lnTo>
                  <a:lnTo>
                    <a:pt x="1383169" y="4594352"/>
                  </a:lnTo>
                  <a:lnTo>
                    <a:pt x="1377111" y="4590262"/>
                  </a:lnTo>
                  <a:lnTo>
                    <a:pt x="1369695" y="4588764"/>
                  </a:lnTo>
                  <a:lnTo>
                    <a:pt x="1362265" y="4590262"/>
                  </a:lnTo>
                  <a:lnTo>
                    <a:pt x="1356207" y="4594352"/>
                  </a:lnTo>
                  <a:lnTo>
                    <a:pt x="1352130" y="4600397"/>
                  </a:lnTo>
                  <a:lnTo>
                    <a:pt x="1350645" y="4607814"/>
                  </a:lnTo>
                  <a:lnTo>
                    <a:pt x="1352130" y="4615231"/>
                  </a:lnTo>
                  <a:lnTo>
                    <a:pt x="1356207" y="4621288"/>
                  </a:lnTo>
                  <a:lnTo>
                    <a:pt x="1362265" y="4625378"/>
                  </a:lnTo>
                  <a:lnTo>
                    <a:pt x="1369695" y="4626864"/>
                  </a:lnTo>
                  <a:lnTo>
                    <a:pt x="1377111" y="4625378"/>
                  </a:lnTo>
                  <a:lnTo>
                    <a:pt x="1383169" y="4621288"/>
                  </a:lnTo>
                  <a:lnTo>
                    <a:pt x="1387246" y="4615231"/>
                  </a:lnTo>
                  <a:lnTo>
                    <a:pt x="1388745" y="4607814"/>
                  </a:lnTo>
                  <a:close/>
                </a:path>
                <a:path w="5089525" h="4665345">
                  <a:moveTo>
                    <a:pt x="1451356" y="57150"/>
                  </a:moveTo>
                  <a:lnTo>
                    <a:pt x="1449857" y="49733"/>
                  </a:lnTo>
                  <a:lnTo>
                    <a:pt x="1445780" y="43675"/>
                  </a:lnTo>
                  <a:lnTo>
                    <a:pt x="1439722" y="39598"/>
                  </a:lnTo>
                  <a:lnTo>
                    <a:pt x="1432306" y="38100"/>
                  </a:lnTo>
                  <a:lnTo>
                    <a:pt x="1432179" y="38100"/>
                  </a:lnTo>
                  <a:lnTo>
                    <a:pt x="1424800" y="39598"/>
                  </a:lnTo>
                  <a:lnTo>
                    <a:pt x="1418742" y="43675"/>
                  </a:lnTo>
                  <a:lnTo>
                    <a:pt x="1414640" y="49733"/>
                  </a:lnTo>
                  <a:lnTo>
                    <a:pt x="1413129" y="57150"/>
                  </a:lnTo>
                  <a:lnTo>
                    <a:pt x="1414640" y="64579"/>
                  </a:lnTo>
                  <a:lnTo>
                    <a:pt x="1418742" y="70637"/>
                  </a:lnTo>
                  <a:lnTo>
                    <a:pt x="1424800" y="74714"/>
                  </a:lnTo>
                  <a:lnTo>
                    <a:pt x="1432179" y="76200"/>
                  </a:lnTo>
                  <a:lnTo>
                    <a:pt x="1432306" y="76200"/>
                  </a:lnTo>
                  <a:lnTo>
                    <a:pt x="1439722" y="74714"/>
                  </a:lnTo>
                  <a:lnTo>
                    <a:pt x="1445780" y="70637"/>
                  </a:lnTo>
                  <a:lnTo>
                    <a:pt x="1449857" y="64579"/>
                  </a:lnTo>
                  <a:lnTo>
                    <a:pt x="1451356" y="57150"/>
                  </a:lnTo>
                  <a:close/>
                </a:path>
                <a:path w="5089525" h="4665345">
                  <a:moveTo>
                    <a:pt x="1465072" y="4607814"/>
                  </a:moveTo>
                  <a:lnTo>
                    <a:pt x="1463573" y="4600397"/>
                  </a:lnTo>
                  <a:lnTo>
                    <a:pt x="1459496" y="4594352"/>
                  </a:lnTo>
                  <a:lnTo>
                    <a:pt x="1453438" y="4590262"/>
                  </a:lnTo>
                  <a:lnTo>
                    <a:pt x="1446022" y="4588764"/>
                  </a:lnTo>
                  <a:lnTo>
                    <a:pt x="1445895" y="4588764"/>
                  </a:lnTo>
                  <a:lnTo>
                    <a:pt x="1438516" y="4590262"/>
                  </a:lnTo>
                  <a:lnTo>
                    <a:pt x="1432458" y="4594352"/>
                  </a:lnTo>
                  <a:lnTo>
                    <a:pt x="1428356" y="4600397"/>
                  </a:lnTo>
                  <a:lnTo>
                    <a:pt x="1426845" y="4607814"/>
                  </a:lnTo>
                  <a:lnTo>
                    <a:pt x="1428356" y="4615231"/>
                  </a:lnTo>
                  <a:lnTo>
                    <a:pt x="1432458" y="4621288"/>
                  </a:lnTo>
                  <a:lnTo>
                    <a:pt x="1438516" y="4625378"/>
                  </a:lnTo>
                  <a:lnTo>
                    <a:pt x="1445895" y="4626864"/>
                  </a:lnTo>
                  <a:lnTo>
                    <a:pt x="1446022" y="4626864"/>
                  </a:lnTo>
                  <a:lnTo>
                    <a:pt x="1453438" y="4625378"/>
                  </a:lnTo>
                  <a:lnTo>
                    <a:pt x="1459496" y="4621288"/>
                  </a:lnTo>
                  <a:lnTo>
                    <a:pt x="1463573" y="4615231"/>
                  </a:lnTo>
                  <a:lnTo>
                    <a:pt x="1465072" y="4607814"/>
                  </a:lnTo>
                  <a:close/>
                </a:path>
                <a:path w="5089525" h="4665345">
                  <a:moveTo>
                    <a:pt x="1527556" y="57150"/>
                  </a:moveTo>
                  <a:lnTo>
                    <a:pt x="1526057" y="49733"/>
                  </a:lnTo>
                  <a:lnTo>
                    <a:pt x="1521980" y="43675"/>
                  </a:lnTo>
                  <a:lnTo>
                    <a:pt x="1515922" y="39598"/>
                  </a:lnTo>
                  <a:lnTo>
                    <a:pt x="1508506" y="38100"/>
                  </a:lnTo>
                  <a:lnTo>
                    <a:pt x="1501076" y="39598"/>
                  </a:lnTo>
                  <a:lnTo>
                    <a:pt x="1495018" y="43675"/>
                  </a:lnTo>
                  <a:lnTo>
                    <a:pt x="1490941" y="49733"/>
                  </a:lnTo>
                  <a:lnTo>
                    <a:pt x="1489456" y="57150"/>
                  </a:lnTo>
                  <a:lnTo>
                    <a:pt x="1490941" y="64579"/>
                  </a:lnTo>
                  <a:lnTo>
                    <a:pt x="1495018" y="70637"/>
                  </a:lnTo>
                  <a:lnTo>
                    <a:pt x="1501076" y="74714"/>
                  </a:lnTo>
                  <a:lnTo>
                    <a:pt x="1508506" y="76200"/>
                  </a:lnTo>
                  <a:lnTo>
                    <a:pt x="1515922" y="74714"/>
                  </a:lnTo>
                  <a:lnTo>
                    <a:pt x="1521980" y="70637"/>
                  </a:lnTo>
                  <a:lnTo>
                    <a:pt x="1526057" y="64579"/>
                  </a:lnTo>
                  <a:lnTo>
                    <a:pt x="1527556" y="57150"/>
                  </a:lnTo>
                  <a:close/>
                </a:path>
                <a:path w="5089525" h="4665345">
                  <a:moveTo>
                    <a:pt x="1541272" y="4607814"/>
                  </a:moveTo>
                  <a:lnTo>
                    <a:pt x="1539773" y="4600397"/>
                  </a:lnTo>
                  <a:lnTo>
                    <a:pt x="1535684" y="4594352"/>
                  </a:lnTo>
                  <a:lnTo>
                    <a:pt x="1529626" y="4590262"/>
                  </a:lnTo>
                  <a:lnTo>
                    <a:pt x="1522222" y="4588764"/>
                  </a:lnTo>
                  <a:lnTo>
                    <a:pt x="1514792" y="4590262"/>
                  </a:lnTo>
                  <a:lnTo>
                    <a:pt x="1508734" y="4594352"/>
                  </a:lnTo>
                  <a:lnTo>
                    <a:pt x="1504657" y="4600410"/>
                  </a:lnTo>
                  <a:lnTo>
                    <a:pt x="1503172" y="4607814"/>
                  </a:lnTo>
                  <a:lnTo>
                    <a:pt x="1504657" y="4615231"/>
                  </a:lnTo>
                  <a:lnTo>
                    <a:pt x="1508734" y="4621288"/>
                  </a:lnTo>
                  <a:lnTo>
                    <a:pt x="1514792" y="4625378"/>
                  </a:lnTo>
                  <a:lnTo>
                    <a:pt x="1522222" y="4626864"/>
                  </a:lnTo>
                  <a:lnTo>
                    <a:pt x="1529638" y="4625378"/>
                  </a:lnTo>
                  <a:lnTo>
                    <a:pt x="1535696" y="4621288"/>
                  </a:lnTo>
                  <a:lnTo>
                    <a:pt x="1539773" y="4615231"/>
                  </a:lnTo>
                  <a:lnTo>
                    <a:pt x="1541272" y="4607814"/>
                  </a:lnTo>
                  <a:close/>
                </a:path>
                <a:path w="5089525" h="4665345">
                  <a:moveTo>
                    <a:pt x="1603756" y="57150"/>
                  </a:moveTo>
                  <a:lnTo>
                    <a:pt x="1602257" y="49733"/>
                  </a:lnTo>
                  <a:lnTo>
                    <a:pt x="1598180" y="43675"/>
                  </a:lnTo>
                  <a:lnTo>
                    <a:pt x="1592122" y="39598"/>
                  </a:lnTo>
                  <a:lnTo>
                    <a:pt x="1584706" y="38100"/>
                  </a:lnTo>
                  <a:lnTo>
                    <a:pt x="1577276" y="39598"/>
                  </a:lnTo>
                  <a:lnTo>
                    <a:pt x="1571218" y="43675"/>
                  </a:lnTo>
                  <a:lnTo>
                    <a:pt x="1567141" y="49733"/>
                  </a:lnTo>
                  <a:lnTo>
                    <a:pt x="1565656" y="57150"/>
                  </a:lnTo>
                  <a:lnTo>
                    <a:pt x="1567141" y="64579"/>
                  </a:lnTo>
                  <a:lnTo>
                    <a:pt x="1571218" y="70637"/>
                  </a:lnTo>
                  <a:lnTo>
                    <a:pt x="1577276" y="74714"/>
                  </a:lnTo>
                  <a:lnTo>
                    <a:pt x="1584706" y="76200"/>
                  </a:lnTo>
                  <a:lnTo>
                    <a:pt x="1592122" y="74714"/>
                  </a:lnTo>
                  <a:lnTo>
                    <a:pt x="1598180" y="70637"/>
                  </a:lnTo>
                  <a:lnTo>
                    <a:pt x="1602257" y="64579"/>
                  </a:lnTo>
                  <a:lnTo>
                    <a:pt x="1603756" y="57150"/>
                  </a:lnTo>
                  <a:close/>
                </a:path>
                <a:path w="5089525" h="4665345">
                  <a:moveTo>
                    <a:pt x="1617472" y="4607814"/>
                  </a:moveTo>
                  <a:lnTo>
                    <a:pt x="1615973" y="4600410"/>
                  </a:lnTo>
                  <a:lnTo>
                    <a:pt x="1611896" y="4594352"/>
                  </a:lnTo>
                  <a:lnTo>
                    <a:pt x="1605838" y="4590262"/>
                  </a:lnTo>
                  <a:lnTo>
                    <a:pt x="1598422" y="4588764"/>
                  </a:lnTo>
                  <a:lnTo>
                    <a:pt x="1590992" y="4590262"/>
                  </a:lnTo>
                  <a:lnTo>
                    <a:pt x="1584934" y="4594352"/>
                  </a:lnTo>
                  <a:lnTo>
                    <a:pt x="1580857" y="4600410"/>
                  </a:lnTo>
                  <a:lnTo>
                    <a:pt x="1579372" y="4607814"/>
                  </a:lnTo>
                  <a:lnTo>
                    <a:pt x="1580857" y="4615231"/>
                  </a:lnTo>
                  <a:lnTo>
                    <a:pt x="1584934" y="4621288"/>
                  </a:lnTo>
                  <a:lnTo>
                    <a:pt x="1590992" y="4625378"/>
                  </a:lnTo>
                  <a:lnTo>
                    <a:pt x="1598422" y="4626864"/>
                  </a:lnTo>
                  <a:lnTo>
                    <a:pt x="1605838" y="4625378"/>
                  </a:lnTo>
                  <a:lnTo>
                    <a:pt x="1611896" y="4621288"/>
                  </a:lnTo>
                  <a:lnTo>
                    <a:pt x="1615973" y="4615231"/>
                  </a:lnTo>
                  <a:lnTo>
                    <a:pt x="1617472" y="4607814"/>
                  </a:lnTo>
                  <a:close/>
                </a:path>
                <a:path w="5089525" h="4665345">
                  <a:moveTo>
                    <a:pt x="1680083" y="57150"/>
                  </a:moveTo>
                  <a:lnTo>
                    <a:pt x="1678584" y="49733"/>
                  </a:lnTo>
                  <a:lnTo>
                    <a:pt x="1674507" y="43675"/>
                  </a:lnTo>
                  <a:lnTo>
                    <a:pt x="1668449" y="39598"/>
                  </a:lnTo>
                  <a:lnTo>
                    <a:pt x="1661033" y="38100"/>
                  </a:lnTo>
                  <a:lnTo>
                    <a:pt x="1660906" y="38100"/>
                  </a:lnTo>
                  <a:lnTo>
                    <a:pt x="1653527" y="39598"/>
                  </a:lnTo>
                  <a:lnTo>
                    <a:pt x="1647469" y="43675"/>
                  </a:lnTo>
                  <a:lnTo>
                    <a:pt x="1643367" y="49733"/>
                  </a:lnTo>
                  <a:lnTo>
                    <a:pt x="1641856" y="57150"/>
                  </a:lnTo>
                  <a:lnTo>
                    <a:pt x="1643367" y="64579"/>
                  </a:lnTo>
                  <a:lnTo>
                    <a:pt x="1647469" y="70637"/>
                  </a:lnTo>
                  <a:lnTo>
                    <a:pt x="1653527" y="74714"/>
                  </a:lnTo>
                  <a:lnTo>
                    <a:pt x="1660906" y="76200"/>
                  </a:lnTo>
                  <a:lnTo>
                    <a:pt x="1661033" y="76200"/>
                  </a:lnTo>
                  <a:lnTo>
                    <a:pt x="1668449" y="74714"/>
                  </a:lnTo>
                  <a:lnTo>
                    <a:pt x="1674507" y="70637"/>
                  </a:lnTo>
                  <a:lnTo>
                    <a:pt x="1678584" y="64579"/>
                  </a:lnTo>
                  <a:lnTo>
                    <a:pt x="1680083" y="57150"/>
                  </a:lnTo>
                  <a:close/>
                </a:path>
                <a:path w="5089525" h="4665345">
                  <a:moveTo>
                    <a:pt x="1693799" y="4607814"/>
                  </a:moveTo>
                  <a:lnTo>
                    <a:pt x="1692300" y="4600410"/>
                  </a:lnTo>
                  <a:lnTo>
                    <a:pt x="1688223" y="4594352"/>
                  </a:lnTo>
                  <a:lnTo>
                    <a:pt x="1682165" y="4590262"/>
                  </a:lnTo>
                  <a:lnTo>
                    <a:pt x="1674749" y="4588764"/>
                  </a:lnTo>
                  <a:lnTo>
                    <a:pt x="1674622" y="4588764"/>
                  </a:lnTo>
                  <a:lnTo>
                    <a:pt x="1667243" y="4590262"/>
                  </a:lnTo>
                  <a:lnTo>
                    <a:pt x="1661185" y="4594352"/>
                  </a:lnTo>
                  <a:lnTo>
                    <a:pt x="1657083" y="4600410"/>
                  </a:lnTo>
                  <a:lnTo>
                    <a:pt x="1655572" y="4607814"/>
                  </a:lnTo>
                  <a:lnTo>
                    <a:pt x="1657083" y="4615231"/>
                  </a:lnTo>
                  <a:lnTo>
                    <a:pt x="1661185" y="4621288"/>
                  </a:lnTo>
                  <a:lnTo>
                    <a:pt x="1667243" y="4625378"/>
                  </a:lnTo>
                  <a:lnTo>
                    <a:pt x="1674622" y="4626864"/>
                  </a:lnTo>
                  <a:lnTo>
                    <a:pt x="1674749" y="4626864"/>
                  </a:lnTo>
                  <a:lnTo>
                    <a:pt x="1682165" y="4625378"/>
                  </a:lnTo>
                  <a:lnTo>
                    <a:pt x="1688223" y="4621288"/>
                  </a:lnTo>
                  <a:lnTo>
                    <a:pt x="1692300" y="4615231"/>
                  </a:lnTo>
                  <a:lnTo>
                    <a:pt x="1693799" y="4607814"/>
                  </a:lnTo>
                  <a:close/>
                </a:path>
                <a:path w="5089525" h="4665345">
                  <a:moveTo>
                    <a:pt x="1756283" y="57150"/>
                  </a:moveTo>
                  <a:lnTo>
                    <a:pt x="1754784" y="49733"/>
                  </a:lnTo>
                  <a:lnTo>
                    <a:pt x="1750707" y="43675"/>
                  </a:lnTo>
                  <a:lnTo>
                    <a:pt x="1744649" y="39598"/>
                  </a:lnTo>
                  <a:lnTo>
                    <a:pt x="1737233" y="38100"/>
                  </a:lnTo>
                  <a:lnTo>
                    <a:pt x="1729803" y="39598"/>
                  </a:lnTo>
                  <a:lnTo>
                    <a:pt x="1723745" y="43675"/>
                  </a:lnTo>
                  <a:lnTo>
                    <a:pt x="1719668" y="49733"/>
                  </a:lnTo>
                  <a:lnTo>
                    <a:pt x="1718183" y="57150"/>
                  </a:lnTo>
                  <a:lnTo>
                    <a:pt x="1719668" y="64579"/>
                  </a:lnTo>
                  <a:lnTo>
                    <a:pt x="1723745" y="70637"/>
                  </a:lnTo>
                  <a:lnTo>
                    <a:pt x="1729803" y="74714"/>
                  </a:lnTo>
                  <a:lnTo>
                    <a:pt x="1737233" y="76200"/>
                  </a:lnTo>
                  <a:lnTo>
                    <a:pt x="1744649" y="74714"/>
                  </a:lnTo>
                  <a:lnTo>
                    <a:pt x="1750707" y="70637"/>
                  </a:lnTo>
                  <a:lnTo>
                    <a:pt x="1754784" y="64579"/>
                  </a:lnTo>
                  <a:lnTo>
                    <a:pt x="1756283" y="57150"/>
                  </a:lnTo>
                  <a:close/>
                </a:path>
                <a:path w="5089525" h="4665345">
                  <a:moveTo>
                    <a:pt x="1769999" y="4607814"/>
                  </a:moveTo>
                  <a:lnTo>
                    <a:pt x="1768500" y="4600410"/>
                  </a:lnTo>
                  <a:lnTo>
                    <a:pt x="1764423" y="4594352"/>
                  </a:lnTo>
                  <a:lnTo>
                    <a:pt x="1758365" y="4590262"/>
                  </a:lnTo>
                  <a:lnTo>
                    <a:pt x="1750949" y="4588764"/>
                  </a:lnTo>
                  <a:lnTo>
                    <a:pt x="1743519" y="4590262"/>
                  </a:lnTo>
                  <a:lnTo>
                    <a:pt x="1737461" y="4594352"/>
                  </a:lnTo>
                  <a:lnTo>
                    <a:pt x="1733384" y="4600410"/>
                  </a:lnTo>
                  <a:lnTo>
                    <a:pt x="1731899" y="4607814"/>
                  </a:lnTo>
                  <a:lnTo>
                    <a:pt x="1733384" y="4615231"/>
                  </a:lnTo>
                  <a:lnTo>
                    <a:pt x="1737461" y="4621288"/>
                  </a:lnTo>
                  <a:lnTo>
                    <a:pt x="1743519" y="4625378"/>
                  </a:lnTo>
                  <a:lnTo>
                    <a:pt x="1750949" y="4626864"/>
                  </a:lnTo>
                  <a:lnTo>
                    <a:pt x="1758365" y="4625378"/>
                  </a:lnTo>
                  <a:lnTo>
                    <a:pt x="1764423" y="4621288"/>
                  </a:lnTo>
                  <a:lnTo>
                    <a:pt x="1768500" y="4615231"/>
                  </a:lnTo>
                  <a:lnTo>
                    <a:pt x="1769999" y="4607814"/>
                  </a:lnTo>
                  <a:close/>
                </a:path>
                <a:path w="5089525" h="4665345">
                  <a:moveTo>
                    <a:pt x="1831848" y="340868"/>
                  </a:moveTo>
                  <a:lnTo>
                    <a:pt x="1830349" y="333451"/>
                  </a:lnTo>
                  <a:lnTo>
                    <a:pt x="1826272" y="327393"/>
                  </a:lnTo>
                  <a:lnTo>
                    <a:pt x="1820214" y="323316"/>
                  </a:lnTo>
                  <a:lnTo>
                    <a:pt x="1812798" y="321818"/>
                  </a:lnTo>
                  <a:lnTo>
                    <a:pt x="1805368" y="323316"/>
                  </a:lnTo>
                  <a:lnTo>
                    <a:pt x="1799310" y="327393"/>
                  </a:lnTo>
                  <a:lnTo>
                    <a:pt x="1795233" y="333451"/>
                  </a:lnTo>
                  <a:lnTo>
                    <a:pt x="1793748" y="340868"/>
                  </a:lnTo>
                  <a:lnTo>
                    <a:pt x="1793748" y="340995"/>
                  </a:lnTo>
                  <a:lnTo>
                    <a:pt x="1795233" y="348373"/>
                  </a:lnTo>
                  <a:lnTo>
                    <a:pt x="1799310" y="354431"/>
                  </a:lnTo>
                  <a:lnTo>
                    <a:pt x="1805368" y="358533"/>
                  </a:lnTo>
                  <a:lnTo>
                    <a:pt x="1812798" y="360045"/>
                  </a:lnTo>
                  <a:lnTo>
                    <a:pt x="1820214" y="358533"/>
                  </a:lnTo>
                  <a:lnTo>
                    <a:pt x="1826272" y="354431"/>
                  </a:lnTo>
                  <a:lnTo>
                    <a:pt x="1830349" y="348373"/>
                  </a:lnTo>
                  <a:lnTo>
                    <a:pt x="1831848" y="340995"/>
                  </a:lnTo>
                  <a:lnTo>
                    <a:pt x="1831848" y="340868"/>
                  </a:lnTo>
                  <a:close/>
                </a:path>
                <a:path w="5089525" h="4665345">
                  <a:moveTo>
                    <a:pt x="1831848" y="264668"/>
                  </a:moveTo>
                  <a:lnTo>
                    <a:pt x="1830349" y="257251"/>
                  </a:lnTo>
                  <a:lnTo>
                    <a:pt x="1826272" y="251193"/>
                  </a:lnTo>
                  <a:lnTo>
                    <a:pt x="1820214" y="247116"/>
                  </a:lnTo>
                  <a:lnTo>
                    <a:pt x="1812798" y="245618"/>
                  </a:lnTo>
                  <a:lnTo>
                    <a:pt x="1805368" y="247116"/>
                  </a:lnTo>
                  <a:lnTo>
                    <a:pt x="1799310" y="251193"/>
                  </a:lnTo>
                  <a:lnTo>
                    <a:pt x="1795233" y="257251"/>
                  </a:lnTo>
                  <a:lnTo>
                    <a:pt x="1793748" y="264668"/>
                  </a:lnTo>
                  <a:lnTo>
                    <a:pt x="1795233" y="272097"/>
                  </a:lnTo>
                  <a:lnTo>
                    <a:pt x="1799310" y="278155"/>
                  </a:lnTo>
                  <a:lnTo>
                    <a:pt x="1805368" y="282232"/>
                  </a:lnTo>
                  <a:lnTo>
                    <a:pt x="1812798" y="283718"/>
                  </a:lnTo>
                  <a:lnTo>
                    <a:pt x="1820214" y="282232"/>
                  </a:lnTo>
                  <a:lnTo>
                    <a:pt x="1826272" y="278155"/>
                  </a:lnTo>
                  <a:lnTo>
                    <a:pt x="1830349" y="272097"/>
                  </a:lnTo>
                  <a:lnTo>
                    <a:pt x="1831848" y="264668"/>
                  </a:lnTo>
                  <a:close/>
                </a:path>
                <a:path w="5089525" h="4665345">
                  <a:moveTo>
                    <a:pt x="1831848" y="188468"/>
                  </a:moveTo>
                  <a:lnTo>
                    <a:pt x="1830349" y="181051"/>
                  </a:lnTo>
                  <a:lnTo>
                    <a:pt x="1826272" y="174993"/>
                  </a:lnTo>
                  <a:lnTo>
                    <a:pt x="1820214" y="170916"/>
                  </a:lnTo>
                  <a:lnTo>
                    <a:pt x="1812798" y="169418"/>
                  </a:lnTo>
                  <a:lnTo>
                    <a:pt x="1805368" y="170916"/>
                  </a:lnTo>
                  <a:lnTo>
                    <a:pt x="1799310" y="174993"/>
                  </a:lnTo>
                  <a:lnTo>
                    <a:pt x="1795233" y="181051"/>
                  </a:lnTo>
                  <a:lnTo>
                    <a:pt x="1793748" y="188468"/>
                  </a:lnTo>
                  <a:lnTo>
                    <a:pt x="1795233" y="195897"/>
                  </a:lnTo>
                  <a:lnTo>
                    <a:pt x="1799310" y="201955"/>
                  </a:lnTo>
                  <a:lnTo>
                    <a:pt x="1805368" y="206032"/>
                  </a:lnTo>
                  <a:lnTo>
                    <a:pt x="1812798" y="207518"/>
                  </a:lnTo>
                  <a:lnTo>
                    <a:pt x="1820214" y="206032"/>
                  </a:lnTo>
                  <a:lnTo>
                    <a:pt x="1826272" y="201955"/>
                  </a:lnTo>
                  <a:lnTo>
                    <a:pt x="1830349" y="195897"/>
                  </a:lnTo>
                  <a:lnTo>
                    <a:pt x="1831848" y="188468"/>
                  </a:lnTo>
                  <a:close/>
                </a:path>
                <a:path w="5089525" h="4665345">
                  <a:moveTo>
                    <a:pt x="1831848" y="112141"/>
                  </a:moveTo>
                  <a:lnTo>
                    <a:pt x="1830349" y="104724"/>
                  </a:lnTo>
                  <a:lnTo>
                    <a:pt x="1826272" y="98666"/>
                  </a:lnTo>
                  <a:lnTo>
                    <a:pt x="1820214" y="94589"/>
                  </a:lnTo>
                  <a:lnTo>
                    <a:pt x="1812798" y="93091"/>
                  </a:lnTo>
                  <a:lnTo>
                    <a:pt x="1805368" y="94589"/>
                  </a:lnTo>
                  <a:lnTo>
                    <a:pt x="1799310" y="98666"/>
                  </a:lnTo>
                  <a:lnTo>
                    <a:pt x="1795233" y="104724"/>
                  </a:lnTo>
                  <a:lnTo>
                    <a:pt x="1793748" y="112141"/>
                  </a:lnTo>
                  <a:lnTo>
                    <a:pt x="1793748" y="112268"/>
                  </a:lnTo>
                  <a:lnTo>
                    <a:pt x="1795233" y="119646"/>
                  </a:lnTo>
                  <a:lnTo>
                    <a:pt x="1799310" y="125704"/>
                  </a:lnTo>
                  <a:lnTo>
                    <a:pt x="1805368" y="129806"/>
                  </a:lnTo>
                  <a:lnTo>
                    <a:pt x="1812798" y="131318"/>
                  </a:lnTo>
                  <a:lnTo>
                    <a:pt x="1820214" y="129806"/>
                  </a:lnTo>
                  <a:lnTo>
                    <a:pt x="1826272" y="125704"/>
                  </a:lnTo>
                  <a:lnTo>
                    <a:pt x="1830349" y="119646"/>
                  </a:lnTo>
                  <a:lnTo>
                    <a:pt x="1831848" y="112268"/>
                  </a:lnTo>
                  <a:lnTo>
                    <a:pt x="1831848" y="112141"/>
                  </a:lnTo>
                  <a:close/>
                </a:path>
                <a:path w="5089525" h="4665345">
                  <a:moveTo>
                    <a:pt x="1832483" y="57150"/>
                  </a:moveTo>
                  <a:lnTo>
                    <a:pt x="1830984" y="49733"/>
                  </a:lnTo>
                  <a:lnTo>
                    <a:pt x="1826907" y="43675"/>
                  </a:lnTo>
                  <a:lnTo>
                    <a:pt x="1820849" y="39598"/>
                  </a:lnTo>
                  <a:lnTo>
                    <a:pt x="1813433" y="38100"/>
                  </a:lnTo>
                  <a:lnTo>
                    <a:pt x="1806003" y="39598"/>
                  </a:lnTo>
                  <a:lnTo>
                    <a:pt x="1799945" y="43675"/>
                  </a:lnTo>
                  <a:lnTo>
                    <a:pt x="1795868" y="49733"/>
                  </a:lnTo>
                  <a:lnTo>
                    <a:pt x="1794383" y="57150"/>
                  </a:lnTo>
                  <a:lnTo>
                    <a:pt x="1795868" y="64579"/>
                  </a:lnTo>
                  <a:lnTo>
                    <a:pt x="1799945" y="70637"/>
                  </a:lnTo>
                  <a:lnTo>
                    <a:pt x="1806003" y="74714"/>
                  </a:lnTo>
                  <a:lnTo>
                    <a:pt x="1813433" y="76200"/>
                  </a:lnTo>
                  <a:lnTo>
                    <a:pt x="1820849" y="74714"/>
                  </a:lnTo>
                  <a:lnTo>
                    <a:pt x="1826907" y="70637"/>
                  </a:lnTo>
                  <a:lnTo>
                    <a:pt x="1830984" y="64579"/>
                  </a:lnTo>
                  <a:lnTo>
                    <a:pt x="1832483" y="57150"/>
                  </a:lnTo>
                  <a:close/>
                </a:path>
                <a:path w="5089525" h="4665345">
                  <a:moveTo>
                    <a:pt x="1845564" y="4553140"/>
                  </a:moveTo>
                  <a:lnTo>
                    <a:pt x="1844065" y="4545685"/>
                  </a:lnTo>
                  <a:lnTo>
                    <a:pt x="1839988" y="4539640"/>
                  </a:lnTo>
                  <a:lnTo>
                    <a:pt x="1833930" y="4535551"/>
                  </a:lnTo>
                  <a:lnTo>
                    <a:pt x="1826514" y="4534052"/>
                  </a:lnTo>
                  <a:lnTo>
                    <a:pt x="1819084" y="4535551"/>
                  </a:lnTo>
                  <a:lnTo>
                    <a:pt x="1813026" y="4539640"/>
                  </a:lnTo>
                  <a:lnTo>
                    <a:pt x="1808949" y="4545685"/>
                  </a:lnTo>
                  <a:lnTo>
                    <a:pt x="1807464" y="4553102"/>
                  </a:lnTo>
                  <a:lnTo>
                    <a:pt x="1808949" y="4560557"/>
                  </a:lnTo>
                  <a:lnTo>
                    <a:pt x="1813026" y="4566615"/>
                  </a:lnTo>
                  <a:lnTo>
                    <a:pt x="1819084" y="4570704"/>
                  </a:lnTo>
                  <a:lnTo>
                    <a:pt x="1826514" y="4572190"/>
                  </a:lnTo>
                  <a:lnTo>
                    <a:pt x="1833930" y="4570704"/>
                  </a:lnTo>
                  <a:lnTo>
                    <a:pt x="1839988" y="4566615"/>
                  </a:lnTo>
                  <a:lnTo>
                    <a:pt x="1844065" y="4560557"/>
                  </a:lnTo>
                  <a:lnTo>
                    <a:pt x="1845564" y="4553140"/>
                  </a:lnTo>
                  <a:close/>
                </a:path>
                <a:path w="5089525" h="4665345">
                  <a:moveTo>
                    <a:pt x="1845564" y="4476902"/>
                  </a:moveTo>
                  <a:lnTo>
                    <a:pt x="1844065" y="4469447"/>
                  </a:lnTo>
                  <a:lnTo>
                    <a:pt x="1839988" y="4463402"/>
                  </a:lnTo>
                  <a:lnTo>
                    <a:pt x="1833930" y="4459313"/>
                  </a:lnTo>
                  <a:lnTo>
                    <a:pt x="1826514" y="4457814"/>
                  </a:lnTo>
                  <a:lnTo>
                    <a:pt x="1819084" y="4459313"/>
                  </a:lnTo>
                  <a:lnTo>
                    <a:pt x="1813026" y="4463402"/>
                  </a:lnTo>
                  <a:lnTo>
                    <a:pt x="1808949" y="4469447"/>
                  </a:lnTo>
                  <a:lnTo>
                    <a:pt x="1807464" y="4476864"/>
                  </a:lnTo>
                  <a:lnTo>
                    <a:pt x="1808949" y="4484319"/>
                  </a:lnTo>
                  <a:lnTo>
                    <a:pt x="1813026" y="4490377"/>
                  </a:lnTo>
                  <a:lnTo>
                    <a:pt x="1819084" y="4494466"/>
                  </a:lnTo>
                  <a:lnTo>
                    <a:pt x="1826514" y="4495952"/>
                  </a:lnTo>
                  <a:lnTo>
                    <a:pt x="1833930" y="4494466"/>
                  </a:lnTo>
                  <a:lnTo>
                    <a:pt x="1839988" y="4490377"/>
                  </a:lnTo>
                  <a:lnTo>
                    <a:pt x="1844065" y="4484319"/>
                  </a:lnTo>
                  <a:lnTo>
                    <a:pt x="1845564" y="4476902"/>
                  </a:lnTo>
                  <a:close/>
                </a:path>
                <a:path w="5089525" h="4665345">
                  <a:moveTo>
                    <a:pt x="1845564" y="4400664"/>
                  </a:moveTo>
                  <a:lnTo>
                    <a:pt x="1844065" y="4393209"/>
                  </a:lnTo>
                  <a:lnTo>
                    <a:pt x="1839988" y="4387164"/>
                  </a:lnTo>
                  <a:lnTo>
                    <a:pt x="1833930" y="4383075"/>
                  </a:lnTo>
                  <a:lnTo>
                    <a:pt x="1826514" y="4381576"/>
                  </a:lnTo>
                  <a:lnTo>
                    <a:pt x="1819084" y="4383075"/>
                  </a:lnTo>
                  <a:lnTo>
                    <a:pt x="1813026" y="4387164"/>
                  </a:lnTo>
                  <a:lnTo>
                    <a:pt x="1808949" y="4393209"/>
                  </a:lnTo>
                  <a:lnTo>
                    <a:pt x="1807464" y="4400626"/>
                  </a:lnTo>
                  <a:lnTo>
                    <a:pt x="1808949" y="4408081"/>
                  </a:lnTo>
                  <a:lnTo>
                    <a:pt x="1813026" y="4414139"/>
                  </a:lnTo>
                  <a:lnTo>
                    <a:pt x="1819084" y="4418228"/>
                  </a:lnTo>
                  <a:lnTo>
                    <a:pt x="1826514" y="4419714"/>
                  </a:lnTo>
                  <a:lnTo>
                    <a:pt x="1833930" y="4418228"/>
                  </a:lnTo>
                  <a:lnTo>
                    <a:pt x="1839988" y="4414139"/>
                  </a:lnTo>
                  <a:lnTo>
                    <a:pt x="1844065" y="4408081"/>
                  </a:lnTo>
                  <a:lnTo>
                    <a:pt x="1845564" y="4400664"/>
                  </a:lnTo>
                  <a:close/>
                </a:path>
                <a:path w="5089525" h="4665345">
                  <a:moveTo>
                    <a:pt x="1845564" y="4324426"/>
                  </a:moveTo>
                  <a:lnTo>
                    <a:pt x="1844065" y="4316971"/>
                  </a:lnTo>
                  <a:lnTo>
                    <a:pt x="1839988" y="4310926"/>
                  </a:lnTo>
                  <a:lnTo>
                    <a:pt x="1833930" y="4306836"/>
                  </a:lnTo>
                  <a:lnTo>
                    <a:pt x="1826514" y="4305338"/>
                  </a:lnTo>
                  <a:lnTo>
                    <a:pt x="1819084" y="4306836"/>
                  </a:lnTo>
                  <a:lnTo>
                    <a:pt x="1813026" y="4310926"/>
                  </a:lnTo>
                  <a:lnTo>
                    <a:pt x="1808949" y="4316971"/>
                  </a:lnTo>
                  <a:lnTo>
                    <a:pt x="1807464" y="4324388"/>
                  </a:lnTo>
                  <a:lnTo>
                    <a:pt x="1808949" y="4331843"/>
                  </a:lnTo>
                  <a:lnTo>
                    <a:pt x="1813026" y="4337901"/>
                  </a:lnTo>
                  <a:lnTo>
                    <a:pt x="1819084" y="4341990"/>
                  </a:lnTo>
                  <a:lnTo>
                    <a:pt x="1826514" y="4343476"/>
                  </a:lnTo>
                  <a:lnTo>
                    <a:pt x="1833930" y="4341990"/>
                  </a:lnTo>
                  <a:lnTo>
                    <a:pt x="1839988" y="4337901"/>
                  </a:lnTo>
                  <a:lnTo>
                    <a:pt x="1844065" y="4331843"/>
                  </a:lnTo>
                  <a:lnTo>
                    <a:pt x="1845564" y="4324426"/>
                  </a:lnTo>
                  <a:close/>
                </a:path>
                <a:path w="5089525" h="4665345">
                  <a:moveTo>
                    <a:pt x="1846199" y="4607814"/>
                  </a:moveTo>
                  <a:lnTo>
                    <a:pt x="1844700" y="4600410"/>
                  </a:lnTo>
                  <a:lnTo>
                    <a:pt x="1840623" y="4594352"/>
                  </a:lnTo>
                  <a:lnTo>
                    <a:pt x="1834565" y="4590262"/>
                  </a:lnTo>
                  <a:lnTo>
                    <a:pt x="1827149" y="4588764"/>
                  </a:lnTo>
                  <a:lnTo>
                    <a:pt x="1819719" y="4590262"/>
                  </a:lnTo>
                  <a:lnTo>
                    <a:pt x="1813661" y="4594352"/>
                  </a:lnTo>
                  <a:lnTo>
                    <a:pt x="1809584" y="4600410"/>
                  </a:lnTo>
                  <a:lnTo>
                    <a:pt x="1808099" y="4607814"/>
                  </a:lnTo>
                  <a:lnTo>
                    <a:pt x="1809584" y="4615231"/>
                  </a:lnTo>
                  <a:lnTo>
                    <a:pt x="1813661" y="4621288"/>
                  </a:lnTo>
                  <a:lnTo>
                    <a:pt x="1819719" y="4625378"/>
                  </a:lnTo>
                  <a:lnTo>
                    <a:pt x="1827149" y="4626864"/>
                  </a:lnTo>
                  <a:lnTo>
                    <a:pt x="1834565" y="4625378"/>
                  </a:lnTo>
                  <a:lnTo>
                    <a:pt x="1840623" y="4621288"/>
                  </a:lnTo>
                  <a:lnTo>
                    <a:pt x="1844700" y="4615231"/>
                  </a:lnTo>
                  <a:lnTo>
                    <a:pt x="1846199" y="4607814"/>
                  </a:lnTo>
                  <a:close/>
                </a:path>
                <a:path w="5089525" h="4665345">
                  <a:moveTo>
                    <a:pt x="1869948" y="417195"/>
                  </a:moveTo>
                  <a:lnTo>
                    <a:pt x="1853222" y="376770"/>
                  </a:lnTo>
                  <a:lnTo>
                    <a:pt x="1812798" y="360045"/>
                  </a:lnTo>
                  <a:lnTo>
                    <a:pt x="1790522" y="364528"/>
                  </a:lnTo>
                  <a:lnTo>
                    <a:pt x="1772361" y="376770"/>
                  </a:lnTo>
                  <a:lnTo>
                    <a:pt x="1760118" y="394931"/>
                  </a:lnTo>
                  <a:lnTo>
                    <a:pt x="1755648" y="417195"/>
                  </a:lnTo>
                  <a:lnTo>
                    <a:pt x="1760118" y="439420"/>
                  </a:lnTo>
                  <a:lnTo>
                    <a:pt x="1772361" y="457581"/>
                  </a:lnTo>
                  <a:lnTo>
                    <a:pt x="1790522" y="469849"/>
                  </a:lnTo>
                  <a:lnTo>
                    <a:pt x="1812798" y="474345"/>
                  </a:lnTo>
                  <a:lnTo>
                    <a:pt x="1835061" y="469849"/>
                  </a:lnTo>
                  <a:lnTo>
                    <a:pt x="1853222" y="457581"/>
                  </a:lnTo>
                  <a:lnTo>
                    <a:pt x="1865464" y="439420"/>
                  </a:lnTo>
                  <a:lnTo>
                    <a:pt x="1866099" y="436245"/>
                  </a:lnTo>
                  <a:lnTo>
                    <a:pt x="1869948" y="417195"/>
                  </a:lnTo>
                  <a:close/>
                </a:path>
                <a:path w="5089525" h="4665345">
                  <a:moveTo>
                    <a:pt x="1883664" y="4248150"/>
                  </a:moveTo>
                  <a:lnTo>
                    <a:pt x="1879815" y="4229100"/>
                  </a:lnTo>
                  <a:lnTo>
                    <a:pt x="1879180" y="4225912"/>
                  </a:lnTo>
                  <a:lnTo>
                    <a:pt x="1866938" y="4207751"/>
                  </a:lnTo>
                  <a:lnTo>
                    <a:pt x="1848777" y="4195495"/>
                  </a:lnTo>
                  <a:lnTo>
                    <a:pt x="1826514" y="4191000"/>
                  </a:lnTo>
                  <a:lnTo>
                    <a:pt x="1804238" y="4195495"/>
                  </a:lnTo>
                  <a:lnTo>
                    <a:pt x="1786077" y="4207751"/>
                  </a:lnTo>
                  <a:lnTo>
                    <a:pt x="1773834" y="4225912"/>
                  </a:lnTo>
                  <a:lnTo>
                    <a:pt x="1769364" y="4248150"/>
                  </a:lnTo>
                  <a:lnTo>
                    <a:pt x="1773834" y="4270400"/>
                  </a:lnTo>
                  <a:lnTo>
                    <a:pt x="1786077" y="4288561"/>
                  </a:lnTo>
                  <a:lnTo>
                    <a:pt x="1804238" y="4300817"/>
                  </a:lnTo>
                  <a:lnTo>
                    <a:pt x="1826514" y="4305300"/>
                  </a:lnTo>
                  <a:lnTo>
                    <a:pt x="1848777" y="4300817"/>
                  </a:lnTo>
                  <a:lnTo>
                    <a:pt x="1866938" y="4288561"/>
                  </a:lnTo>
                  <a:lnTo>
                    <a:pt x="1879180" y="4270400"/>
                  </a:lnTo>
                  <a:lnTo>
                    <a:pt x="1879815" y="4267238"/>
                  </a:lnTo>
                  <a:lnTo>
                    <a:pt x="1883664" y="4248150"/>
                  </a:lnTo>
                  <a:close/>
                </a:path>
                <a:path w="5089525" h="4665345">
                  <a:moveTo>
                    <a:pt x="4282440" y="4607814"/>
                  </a:moveTo>
                  <a:lnTo>
                    <a:pt x="4280941" y="4600410"/>
                  </a:lnTo>
                  <a:lnTo>
                    <a:pt x="4276864" y="4594352"/>
                  </a:lnTo>
                  <a:lnTo>
                    <a:pt x="4270807" y="4590262"/>
                  </a:lnTo>
                  <a:lnTo>
                    <a:pt x="4263390" y="4588764"/>
                  </a:lnTo>
                  <a:lnTo>
                    <a:pt x="4255960" y="4590262"/>
                  </a:lnTo>
                  <a:lnTo>
                    <a:pt x="4249902" y="4594352"/>
                  </a:lnTo>
                  <a:lnTo>
                    <a:pt x="4245826" y="4600410"/>
                  </a:lnTo>
                  <a:lnTo>
                    <a:pt x="4244340" y="4607814"/>
                  </a:lnTo>
                  <a:lnTo>
                    <a:pt x="4245826" y="4615231"/>
                  </a:lnTo>
                  <a:lnTo>
                    <a:pt x="4249902" y="4621288"/>
                  </a:lnTo>
                  <a:lnTo>
                    <a:pt x="4255960" y="4625378"/>
                  </a:lnTo>
                  <a:lnTo>
                    <a:pt x="4263390" y="4626864"/>
                  </a:lnTo>
                  <a:lnTo>
                    <a:pt x="4270807" y="4625378"/>
                  </a:lnTo>
                  <a:lnTo>
                    <a:pt x="4276864" y="4621288"/>
                  </a:lnTo>
                  <a:lnTo>
                    <a:pt x="4280941" y="4615231"/>
                  </a:lnTo>
                  <a:lnTo>
                    <a:pt x="4282440" y="4607814"/>
                  </a:lnTo>
                  <a:close/>
                </a:path>
                <a:path w="5089525" h="4665345">
                  <a:moveTo>
                    <a:pt x="4282440" y="4551578"/>
                  </a:moveTo>
                  <a:lnTo>
                    <a:pt x="4280941" y="4544161"/>
                  </a:lnTo>
                  <a:lnTo>
                    <a:pt x="4276864" y="4538116"/>
                  </a:lnTo>
                  <a:lnTo>
                    <a:pt x="4270807" y="4534027"/>
                  </a:lnTo>
                  <a:lnTo>
                    <a:pt x="4263390" y="4532528"/>
                  </a:lnTo>
                  <a:lnTo>
                    <a:pt x="4255960" y="4534027"/>
                  </a:lnTo>
                  <a:lnTo>
                    <a:pt x="4249902" y="4538116"/>
                  </a:lnTo>
                  <a:lnTo>
                    <a:pt x="4245826" y="4544161"/>
                  </a:lnTo>
                  <a:lnTo>
                    <a:pt x="4244340" y="4551616"/>
                  </a:lnTo>
                  <a:lnTo>
                    <a:pt x="4245826" y="4559033"/>
                  </a:lnTo>
                  <a:lnTo>
                    <a:pt x="4249902" y="4565091"/>
                  </a:lnTo>
                  <a:lnTo>
                    <a:pt x="4255960" y="4569180"/>
                  </a:lnTo>
                  <a:lnTo>
                    <a:pt x="4263390" y="4570666"/>
                  </a:lnTo>
                  <a:lnTo>
                    <a:pt x="4270807" y="4569180"/>
                  </a:lnTo>
                  <a:lnTo>
                    <a:pt x="4276864" y="4565091"/>
                  </a:lnTo>
                  <a:lnTo>
                    <a:pt x="4280941" y="4559033"/>
                  </a:lnTo>
                  <a:lnTo>
                    <a:pt x="4282440" y="4551578"/>
                  </a:lnTo>
                  <a:close/>
                </a:path>
                <a:path w="5089525" h="4665345">
                  <a:moveTo>
                    <a:pt x="4282440" y="4475340"/>
                  </a:moveTo>
                  <a:lnTo>
                    <a:pt x="4280941" y="4467923"/>
                  </a:lnTo>
                  <a:lnTo>
                    <a:pt x="4276864" y="4461878"/>
                  </a:lnTo>
                  <a:lnTo>
                    <a:pt x="4270807" y="4457789"/>
                  </a:lnTo>
                  <a:lnTo>
                    <a:pt x="4263390" y="4456290"/>
                  </a:lnTo>
                  <a:lnTo>
                    <a:pt x="4255960" y="4457789"/>
                  </a:lnTo>
                  <a:lnTo>
                    <a:pt x="4249902" y="4461878"/>
                  </a:lnTo>
                  <a:lnTo>
                    <a:pt x="4245826" y="4467923"/>
                  </a:lnTo>
                  <a:lnTo>
                    <a:pt x="4244340" y="4475378"/>
                  </a:lnTo>
                  <a:lnTo>
                    <a:pt x="4245826" y="4482795"/>
                  </a:lnTo>
                  <a:lnTo>
                    <a:pt x="4249902" y="4488853"/>
                  </a:lnTo>
                  <a:lnTo>
                    <a:pt x="4255960" y="4492942"/>
                  </a:lnTo>
                  <a:lnTo>
                    <a:pt x="4263390" y="4494428"/>
                  </a:lnTo>
                  <a:lnTo>
                    <a:pt x="4270807" y="4492942"/>
                  </a:lnTo>
                  <a:lnTo>
                    <a:pt x="4276864" y="4488853"/>
                  </a:lnTo>
                  <a:lnTo>
                    <a:pt x="4280941" y="4482795"/>
                  </a:lnTo>
                  <a:lnTo>
                    <a:pt x="4282440" y="4475340"/>
                  </a:lnTo>
                  <a:close/>
                </a:path>
                <a:path w="5089525" h="4665345">
                  <a:moveTo>
                    <a:pt x="4282440" y="4399102"/>
                  </a:moveTo>
                  <a:lnTo>
                    <a:pt x="4280941" y="4391685"/>
                  </a:lnTo>
                  <a:lnTo>
                    <a:pt x="4276864" y="4385640"/>
                  </a:lnTo>
                  <a:lnTo>
                    <a:pt x="4270807" y="4381551"/>
                  </a:lnTo>
                  <a:lnTo>
                    <a:pt x="4263390" y="4380052"/>
                  </a:lnTo>
                  <a:lnTo>
                    <a:pt x="4255960" y="4381551"/>
                  </a:lnTo>
                  <a:lnTo>
                    <a:pt x="4249902" y="4385640"/>
                  </a:lnTo>
                  <a:lnTo>
                    <a:pt x="4245826" y="4391685"/>
                  </a:lnTo>
                  <a:lnTo>
                    <a:pt x="4244340" y="4399140"/>
                  </a:lnTo>
                  <a:lnTo>
                    <a:pt x="4245826" y="4406557"/>
                  </a:lnTo>
                  <a:lnTo>
                    <a:pt x="4249902" y="4412615"/>
                  </a:lnTo>
                  <a:lnTo>
                    <a:pt x="4255960" y="4416704"/>
                  </a:lnTo>
                  <a:lnTo>
                    <a:pt x="4263390" y="4418190"/>
                  </a:lnTo>
                  <a:lnTo>
                    <a:pt x="4270807" y="4416704"/>
                  </a:lnTo>
                  <a:lnTo>
                    <a:pt x="4276864" y="4412615"/>
                  </a:lnTo>
                  <a:lnTo>
                    <a:pt x="4280941" y="4406557"/>
                  </a:lnTo>
                  <a:lnTo>
                    <a:pt x="4282440" y="4399102"/>
                  </a:lnTo>
                  <a:close/>
                </a:path>
                <a:path w="5089525" h="4665345">
                  <a:moveTo>
                    <a:pt x="4282440" y="4322864"/>
                  </a:moveTo>
                  <a:lnTo>
                    <a:pt x="4280941" y="4315447"/>
                  </a:lnTo>
                  <a:lnTo>
                    <a:pt x="4276864" y="4309402"/>
                  </a:lnTo>
                  <a:lnTo>
                    <a:pt x="4270807" y="4305312"/>
                  </a:lnTo>
                  <a:lnTo>
                    <a:pt x="4263390" y="4303814"/>
                  </a:lnTo>
                  <a:lnTo>
                    <a:pt x="4255960" y="4305312"/>
                  </a:lnTo>
                  <a:lnTo>
                    <a:pt x="4249902" y="4309402"/>
                  </a:lnTo>
                  <a:lnTo>
                    <a:pt x="4245826" y="4315447"/>
                  </a:lnTo>
                  <a:lnTo>
                    <a:pt x="4244340" y="4322902"/>
                  </a:lnTo>
                  <a:lnTo>
                    <a:pt x="4245826" y="4330319"/>
                  </a:lnTo>
                  <a:lnTo>
                    <a:pt x="4249902" y="4336377"/>
                  </a:lnTo>
                  <a:lnTo>
                    <a:pt x="4255960" y="4340466"/>
                  </a:lnTo>
                  <a:lnTo>
                    <a:pt x="4263390" y="4341952"/>
                  </a:lnTo>
                  <a:lnTo>
                    <a:pt x="4270807" y="4340466"/>
                  </a:lnTo>
                  <a:lnTo>
                    <a:pt x="4276864" y="4336377"/>
                  </a:lnTo>
                  <a:lnTo>
                    <a:pt x="4280941" y="4330319"/>
                  </a:lnTo>
                  <a:lnTo>
                    <a:pt x="4282440" y="4322864"/>
                  </a:lnTo>
                  <a:close/>
                </a:path>
                <a:path w="5089525" h="4665345">
                  <a:moveTo>
                    <a:pt x="4320540" y="4246626"/>
                  </a:moveTo>
                  <a:lnTo>
                    <a:pt x="4316692" y="4227576"/>
                  </a:lnTo>
                  <a:lnTo>
                    <a:pt x="4316057" y="4224388"/>
                  </a:lnTo>
                  <a:lnTo>
                    <a:pt x="4303814" y="4206227"/>
                  </a:lnTo>
                  <a:lnTo>
                    <a:pt x="4285653" y="4193971"/>
                  </a:lnTo>
                  <a:lnTo>
                    <a:pt x="4263390" y="4189476"/>
                  </a:lnTo>
                  <a:lnTo>
                    <a:pt x="4241114" y="4193971"/>
                  </a:lnTo>
                  <a:lnTo>
                    <a:pt x="4222953" y="4206227"/>
                  </a:lnTo>
                  <a:lnTo>
                    <a:pt x="4210710" y="4224388"/>
                  </a:lnTo>
                  <a:lnTo>
                    <a:pt x="4206240" y="4246626"/>
                  </a:lnTo>
                  <a:lnTo>
                    <a:pt x="4210710" y="4268876"/>
                  </a:lnTo>
                  <a:lnTo>
                    <a:pt x="4222953" y="4287037"/>
                  </a:lnTo>
                  <a:lnTo>
                    <a:pt x="4241114" y="4299293"/>
                  </a:lnTo>
                  <a:lnTo>
                    <a:pt x="4263390" y="4303776"/>
                  </a:lnTo>
                  <a:lnTo>
                    <a:pt x="4285653" y="4299293"/>
                  </a:lnTo>
                  <a:lnTo>
                    <a:pt x="4303814" y="4287037"/>
                  </a:lnTo>
                  <a:lnTo>
                    <a:pt x="4316057" y="4268876"/>
                  </a:lnTo>
                  <a:lnTo>
                    <a:pt x="4316692" y="4265714"/>
                  </a:lnTo>
                  <a:lnTo>
                    <a:pt x="4320540" y="4246626"/>
                  </a:lnTo>
                  <a:close/>
                </a:path>
                <a:path w="5089525" h="4665345">
                  <a:moveTo>
                    <a:pt x="4331208" y="348488"/>
                  </a:moveTo>
                  <a:lnTo>
                    <a:pt x="4329709" y="341071"/>
                  </a:lnTo>
                  <a:lnTo>
                    <a:pt x="4325632" y="335013"/>
                  </a:lnTo>
                  <a:lnTo>
                    <a:pt x="4319575" y="330936"/>
                  </a:lnTo>
                  <a:lnTo>
                    <a:pt x="4312158" y="329438"/>
                  </a:lnTo>
                  <a:lnTo>
                    <a:pt x="4304728" y="330936"/>
                  </a:lnTo>
                  <a:lnTo>
                    <a:pt x="4298670" y="335013"/>
                  </a:lnTo>
                  <a:lnTo>
                    <a:pt x="4294594" y="341071"/>
                  </a:lnTo>
                  <a:lnTo>
                    <a:pt x="4293108" y="348488"/>
                  </a:lnTo>
                  <a:lnTo>
                    <a:pt x="4294594" y="355917"/>
                  </a:lnTo>
                  <a:lnTo>
                    <a:pt x="4298696" y="361988"/>
                  </a:lnTo>
                  <a:lnTo>
                    <a:pt x="4304741" y="366052"/>
                  </a:lnTo>
                  <a:lnTo>
                    <a:pt x="4312158" y="367538"/>
                  </a:lnTo>
                  <a:lnTo>
                    <a:pt x="4319575" y="366052"/>
                  </a:lnTo>
                  <a:lnTo>
                    <a:pt x="4325645" y="361975"/>
                  </a:lnTo>
                  <a:lnTo>
                    <a:pt x="4329709" y="355968"/>
                  </a:lnTo>
                  <a:lnTo>
                    <a:pt x="4331208" y="348615"/>
                  </a:lnTo>
                  <a:lnTo>
                    <a:pt x="4331208" y="348488"/>
                  </a:lnTo>
                  <a:close/>
                </a:path>
                <a:path w="5089525" h="4665345">
                  <a:moveTo>
                    <a:pt x="4331208" y="272288"/>
                  </a:moveTo>
                  <a:lnTo>
                    <a:pt x="4329709" y="264871"/>
                  </a:lnTo>
                  <a:lnTo>
                    <a:pt x="4325632" y="258813"/>
                  </a:lnTo>
                  <a:lnTo>
                    <a:pt x="4319575" y="254736"/>
                  </a:lnTo>
                  <a:lnTo>
                    <a:pt x="4312158" y="253238"/>
                  </a:lnTo>
                  <a:lnTo>
                    <a:pt x="4304728" y="254736"/>
                  </a:lnTo>
                  <a:lnTo>
                    <a:pt x="4298670" y="258813"/>
                  </a:lnTo>
                  <a:lnTo>
                    <a:pt x="4294594" y="264871"/>
                  </a:lnTo>
                  <a:lnTo>
                    <a:pt x="4293108" y="272288"/>
                  </a:lnTo>
                  <a:lnTo>
                    <a:pt x="4294594" y="279717"/>
                  </a:lnTo>
                  <a:lnTo>
                    <a:pt x="4298670" y="285775"/>
                  </a:lnTo>
                  <a:lnTo>
                    <a:pt x="4304728" y="289852"/>
                  </a:lnTo>
                  <a:lnTo>
                    <a:pt x="4312158" y="291338"/>
                  </a:lnTo>
                  <a:lnTo>
                    <a:pt x="4319575" y="289852"/>
                  </a:lnTo>
                  <a:lnTo>
                    <a:pt x="4325632" y="285775"/>
                  </a:lnTo>
                  <a:lnTo>
                    <a:pt x="4329709" y="279717"/>
                  </a:lnTo>
                  <a:lnTo>
                    <a:pt x="4331208" y="272288"/>
                  </a:lnTo>
                  <a:close/>
                </a:path>
                <a:path w="5089525" h="4665345">
                  <a:moveTo>
                    <a:pt x="4331208" y="196088"/>
                  </a:moveTo>
                  <a:lnTo>
                    <a:pt x="4329709" y="188671"/>
                  </a:lnTo>
                  <a:lnTo>
                    <a:pt x="4325632" y="182613"/>
                  </a:lnTo>
                  <a:lnTo>
                    <a:pt x="4319575" y="178536"/>
                  </a:lnTo>
                  <a:lnTo>
                    <a:pt x="4312158" y="177038"/>
                  </a:lnTo>
                  <a:lnTo>
                    <a:pt x="4304728" y="178536"/>
                  </a:lnTo>
                  <a:lnTo>
                    <a:pt x="4298670" y="182613"/>
                  </a:lnTo>
                  <a:lnTo>
                    <a:pt x="4294594" y="188671"/>
                  </a:lnTo>
                  <a:lnTo>
                    <a:pt x="4293108" y="196088"/>
                  </a:lnTo>
                  <a:lnTo>
                    <a:pt x="4294594" y="203517"/>
                  </a:lnTo>
                  <a:lnTo>
                    <a:pt x="4298670" y="209575"/>
                  </a:lnTo>
                  <a:lnTo>
                    <a:pt x="4304728" y="213652"/>
                  </a:lnTo>
                  <a:lnTo>
                    <a:pt x="4312158" y="215138"/>
                  </a:lnTo>
                  <a:lnTo>
                    <a:pt x="4319575" y="213652"/>
                  </a:lnTo>
                  <a:lnTo>
                    <a:pt x="4325632" y="209575"/>
                  </a:lnTo>
                  <a:lnTo>
                    <a:pt x="4329709" y="203517"/>
                  </a:lnTo>
                  <a:lnTo>
                    <a:pt x="4331208" y="196088"/>
                  </a:lnTo>
                  <a:close/>
                </a:path>
                <a:path w="5089525" h="4665345">
                  <a:moveTo>
                    <a:pt x="4331208" y="119761"/>
                  </a:moveTo>
                  <a:lnTo>
                    <a:pt x="4329709" y="112344"/>
                  </a:lnTo>
                  <a:lnTo>
                    <a:pt x="4325632" y="106286"/>
                  </a:lnTo>
                  <a:lnTo>
                    <a:pt x="4319575" y="102209"/>
                  </a:lnTo>
                  <a:lnTo>
                    <a:pt x="4312158" y="100711"/>
                  </a:lnTo>
                  <a:lnTo>
                    <a:pt x="4304728" y="102209"/>
                  </a:lnTo>
                  <a:lnTo>
                    <a:pt x="4298670" y="106286"/>
                  </a:lnTo>
                  <a:lnTo>
                    <a:pt x="4294594" y="112344"/>
                  </a:lnTo>
                  <a:lnTo>
                    <a:pt x="4293108" y="119761"/>
                  </a:lnTo>
                  <a:lnTo>
                    <a:pt x="4293108" y="119888"/>
                  </a:lnTo>
                  <a:lnTo>
                    <a:pt x="4294594" y="127266"/>
                  </a:lnTo>
                  <a:lnTo>
                    <a:pt x="4298670" y="133324"/>
                  </a:lnTo>
                  <a:lnTo>
                    <a:pt x="4304728" y="137426"/>
                  </a:lnTo>
                  <a:lnTo>
                    <a:pt x="4312158" y="138938"/>
                  </a:lnTo>
                  <a:lnTo>
                    <a:pt x="4319575" y="137426"/>
                  </a:lnTo>
                  <a:lnTo>
                    <a:pt x="4325632" y="133324"/>
                  </a:lnTo>
                  <a:lnTo>
                    <a:pt x="4329709" y="127266"/>
                  </a:lnTo>
                  <a:lnTo>
                    <a:pt x="4331208" y="119888"/>
                  </a:lnTo>
                  <a:lnTo>
                    <a:pt x="4331208" y="119761"/>
                  </a:lnTo>
                  <a:close/>
                </a:path>
                <a:path w="5089525" h="4665345">
                  <a:moveTo>
                    <a:pt x="4331208" y="64770"/>
                  </a:moveTo>
                  <a:lnTo>
                    <a:pt x="4329709" y="57353"/>
                  </a:lnTo>
                  <a:lnTo>
                    <a:pt x="4325632" y="51295"/>
                  </a:lnTo>
                  <a:lnTo>
                    <a:pt x="4319575" y="47218"/>
                  </a:lnTo>
                  <a:lnTo>
                    <a:pt x="4312158" y="45720"/>
                  </a:lnTo>
                  <a:lnTo>
                    <a:pt x="4304728" y="47218"/>
                  </a:lnTo>
                  <a:lnTo>
                    <a:pt x="4298670" y="51295"/>
                  </a:lnTo>
                  <a:lnTo>
                    <a:pt x="4294594" y="57353"/>
                  </a:lnTo>
                  <a:lnTo>
                    <a:pt x="4293108" y="64770"/>
                  </a:lnTo>
                  <a:lnTo>
                    <a:pt x="4294594" y="72199"/>
                  </a:lnTo>
                  <a:lnTo>
                    <a:pt x="4298670" y="78257"/>
                  </a:lnTo>
                  <a:lnTo>
                    <a:pt x="4304728" y="82334"/>
                  </a:lnTo>
                  <a:lnTo>
                    <a:pt x="4312158" y="83820"/>
                  </a:lnTo>
                  <a:lnTo>
                    <a:pt x="4319575" y="82334"/>
                  </a:lnTo>
                  <a:lnTo>
                    <a:pt x="4325632" y="78257"/>
                  </a:lnTo>
                  <a:lnTo>
                    <a:pt x="4329709" y="72199"/>
                  </a:lnTo>
                  <a:lnTo>
                    <a:pt x="4331208" y="64770"/>
                  </a:lnTo>
                  <a:close/>
                </a:path>
                <a:path w="5089525" h="4665345">
                  <a:moveTo>
                    <a:pt x="4358767" y="4607814"/>
                  </a:moveTo>
                  <a:lnTo>
                    <a:pt x="4357243" y="4600410"/>
                  </a:lnTo>
                  <a:lnTo>
                    <a:pt x="4353141" y="4594352"/>
                  </a:lnTo>
                  <a:lnTo>
                    <a:pt x="4347083" y="4590262"/>
                  </a:lnTo>
                  <a:lnTo>
                    <a:pt x="4339717" y="4588764"/>
                  </a:lnTo>
                  <a:lnTo>
                    <a:pt x="4339590" y="4588764"/>
                  </a:lnTo>
                  <a:lnTo>
                    <a:pt x="4332160" y="4590262"/>
                  </a:lnTo>
                  <a:lnTo>
                    <a:pt x="4326102" y="4594352"/>
                  </a:lnTo>
                  <a:lnTo>
                    <a:pt x="4322026" y="4600410"/>
                  </a:lnTo>
                  <a:lnTo>
                    <a:pt x="4320540" y="4607814"/>
                  </a:lnTo>
                  <a:lnTo>
                    <a:pt x="4322026" y="4615231"/>
                  </a:lnTo>
                  <a:lnTo>
                    <a:pt x="4326102" y="4621288"/>
                  </a:lnTo>
                  <a:lnTo>
                    <a:pt x="4332160" y="4625378"/>
                  </a:lnTo>
                  <a:lnTo>
                    <a:pt x="4339590" y="4626864"/>
                  </a:lnTo>
                  <a:lnTo>
                    <a:pt x="4339717" y="4626864"/>
                  </a:lnTo>
                  <a:lnTo>
                    <a:pt x="4347083" y="4625378"/>
                  </a:lnTo>
                  <a:lnTo>
                    <a:pt x="4353141" y="4621288"/>
                  </a:lnTo>
                  <a:lnTo>
                    <a:pt x="4357243" y="4615231"/>
                  </a:lnTo>
                  <a:lnTo>
                    <a:pt x="4358767" y="4607814"/>
                  </a:lnTo>
                  <a:close/>
                </a:path>
                <a:path w="5089525" h="4665345">
                  <a:moveTo>
                    <a:pt x="4369308" y="424815"/>
                  </a:moveTo>
                  <a:lnTo>
                    <a:pt x="4352582" y="384390"/>
                  </a:lnTo>
                  <a:lnTo>
                    <a:pt x="4329709" y="371208"/>
                  </a:lnTo>
                  <a:lnTo>
                    <a:pt x="4329709" y="417372"/>
                  </a:lnTo>
                  <a:lnTo>
                    <a:pt x="4325607" y="411264"/>
                  </a:lnTo>
                  <a:lnTo>
                    <a:pt x="4319562" y="407162"/>
                  </a:lnTo>
                  <a:lnTo>
                    <a:pt x="4325607" y="411264"/>
                  </a:lnTo>
                  <a:lnTo>
                    <a:pt x="4329709" y="417372"/>
                  </a:lnTo>
                  <a:lnTo>
                    <a:pt x="4329709" y="371208"/>
                  </a:lnTo>
                  <a:lnTo>
                    <a:pt x="4312158" y="367665"/>
                  </a:lnTo>
                  <a:lnTo>
                    <a:pt x="4289882" y="372148"/>
                  </a:lnTo>
                  <a:lnTo>
                    <a:pt x="4271721" y="384390"/>
                  </a:lnTo>
                  <a:lnTo>
                    <a:pt x="4259478" y="402551"/>
                  </a:lnTo>
                  <a:lnTo>
                    <a:pt x="4255008" y="424815"/>
                  </a:lnTo>
                  <a:lnTo>
                    <a:pt x="4259478" y="447040"/>
                  </a:lnTo>
                  <a:lnTo>
                    <a:pt x="4271721" y="465201"/>
                  </a:lnTo>
                  <a:lnTo>
                    <a:pt x="4289882" y="477469"/>
                  </a:lnTo>
                  <a:lnTo>
                    <a:pt x="4312158" y="481965"/>
                  </a:lnTo>
                  <a:lnTo>
                    <a:pt x="4334421" y="477469"/>
                  </a:lnTo>
                  <a:lnTo>
                    <a:pt x="4352582" y="465201"/>
                  </a:lnTo>
                  <a:lnTo>
                    <a:pt x="4364825" y="447040"/>
                  </a:lnTo>
                  <a:lnTo>
                    <a:pt x="4365460" y="443865"/>
                  </a:lnTo>
                  <a:lnTo>
                    <a:pt x="4369308" y="424815"/>
                  </a:lnTo>
                  <a:close/>
                </a:path>
                <a:path w="5089525" h="4665345">
                  <a:moveTo>
                    <a:pt x="4407535" y="64770"/>
                  </a:moveTo>
                  <a:lnTo>
                    <a:pt x="4406011" y="57353"/>
                  </a:lnTo>
                  <a:lnTo>
                    <a:pt x="4401909" y="51295"/>
                  </a:lnTo>
                  <a:lnTo>
                    <a:pt x="4395851" y="47218"/>
                  </a:lnTo>
                  <a:lnTo>
                    <a:pt x="4388485" y="45720"/>
                  </a:lnTo>
                  <a:lnTo>
                    <a:pt x="4388358" y="45720"/>
                  </a:lnTo>
                  <a:lnTo>
                    <a:pt x="4380928" y="47218"/>
                  </a:lnTo>
                  <a:lnTo>
                    <a:pt x="4374870" y="51295"/>
                  </a:lnTo>
                  <a:lnTo>
                    <a:pt x="4370794" y="57353"/>
                  </a:lnTo>
                  <a:lnTo>
                    <a:pt x="4369308" y="64770"/>
                  </a:lnTo>
                  <a:lnTo>
                    <a:pt x="4370794" y="72199"/>
                  </a:lnTo>
                  <a:lnTo>
                    <a:pt x="4374870" y="78257"/>
                  </a:lnTo>
                  <a:lnTo>
                    <a:pt x="4380928" y="82334"/>
                  </a:lnTo>
                  <a:lnTo>
                    <a:pt x="4388358" y="83820"/>
                  </a:lnTo>
                  <a:lnTo>
                    <a:pt x="4388485" y="83820"/>
                  </a:lnTo>
                  <a:lnTo>
                    <a:pt x="4395851" y="82334"/>
                  </a:lnTo>
                  <a:lnTo>
                    <a:pt x="4401909" y="78257"/>
                  </a:lnTo>
                  <a:lnTo>
                    <a:pt x="4406011" y="72199"/>
                  </a:lnTo>
                  <a:lnTo>
                    <a:pt x="4407535" y="64770"/>
                  </a:lnTo>
                  <a:close/>
                </a:path>
                <a:path w="5089525" h="4665345">
                  <a:moveTo>
                    <a:pt x="4434967" y="4607814"/>
                  </a:moveTo>
                  <a:lnTo>
                    <a:pt x="4433468" y="4600410"/>
                  </a:lnTo>
                  <a:lnTo>
                    <a:pt x="4429391" y="4594352"/>
                  </a:lnTo>
                  <a:lnTo>
                    <a:pt x="4423334" y="4590262"/>
                  </a:lnTo>
                  <a:lnTo>
                    <a:pt x="4415917" y="4588764"/>
                  </a:lnTo>
                  <a:lnTo>
                    <a:pt x="4408487" y="4590262"/>
                  </a:lnTo>
                  <a:lnTo>
                    <a:pt x="4402429" y="4594352"/>
                  </a:lnTo>
                  <a:lnTo>
                    <a:pt x="4398353" y="4600410"/>
                  </a:lnTo>
                  <a:lnTo>
                    <a:pt x="4396867" y="4607814"/>
                  </a:lnTo>
                  <a:lnTo>
                    <a:pt x="4398353" y="4615231"/>
                  </a:lnTo>
                  <a:lnTo>
                    <a:pt x="4402429" y="4621288"/>
                  </a:lnTo>
                  <a:lnTo>
                    <a:pt x="4408487" y="4625378"/>
                  </a:lnTo>
                  <a:lnTo>
                    <a:pt x="4415917" y="4626864"/>
                  </a:lnTo>
                  <a:lnTo>
                    <a:pt x="4423334" y="4625378"/>
                  </a:lnTo>
                  <a:lnTo>
                    <a:pt x="4429391" y="4621288"/>
                  </a:lnTo>
                  <a:lnTo>
                    <a:pt x="4433468" y="4615231"/>
                  </a:lnTo>
                  <a:lnTo>
                    <a:pt x="4434967" y="4607814"/>
                  </a:lnTo>
                  <a:close/>
                </a:path>
                <a:path w="5089525" h="4665345">
                  <a:moveTo>
                    <a:pt x="4483735" y="64770"/>
                  </a:moveTo>
                  <a:lnTo>
                    <a:pt x="4482236" y="57353"/>
                  </a:lnTo>
                  <a:lnTo>
                    <a:pt x="4478159" y="51295"/>
                  </a:lnTo>
                  <a:lnTo>
                    <a:pt x="4472102" y="47218"/>
                  </a:lnTo>
                  <a:lnTo>
                    <a:pt x="4464685" y="45720"/>
                  </a:lnTo>
                  <a:lnTo>
                    <a:pt x="4457255" y="47218"/>
                  </a:lnTo>
                  <a:lnTo>
                    <a:pt x="4451197" y="51295"/>
                  </a:lnTo>
                  <a:lnTo>
                    <a:pt x="4447121" y="57353"/>
                  </a:lnTo>
                  <a:lnTo>
                    <a:pt x="4445635" y="64770"/>
                  </a:lnTo>
                  <a:lnTo>
                    <a:pt x="4447121" y="72199"/>
                  </a:lnTo>
                  <a:lnTo>
                    <a:pt x="4451197" y="78257"/>
                  </a:lnTo>
                  <a:lnTo>
                    <a:pt x="4457255" y="82334"/>
                  </a:lnTo>
                  <a:lnTo>
                    <a:pt x="4464685" y="83820"/>
                  </a:lnTo>
                  <a:lnTo>
                    <a:pt x="4472102" y="82334"/>
                  </a:lnTo>
                  <a:lnTo>
                    <a:pt x="4478159" y="78257"/>
                  </a:lnTo>
                  <a:lnTo>
                    <a:pt x="4482236" y="72199"/>
                  </a:lnTo>
                  <a:lnTo>
                    <a:pt x="4483735" y="64770"/>
                  </a:lnTo>
                  <a:close/>
                </a:path>
                <a:path w="5089525" h="4665345">
                  <a:moveTo>
                    <a:pt x="4511167" y="4607814"/>
                  </a:moveTo>
                  <a:lnTo>
                    <a:pt x="4509668" y="4600410"/>
                  </a:lnTo>
                  <a:lnTo>
                    <a:pt x="4505591" y="4594352"/>
                  </a:lnTo>
                  <a:lnTo>
                    <a:pt x="4499534" y="4590262"/>
                  </a:lnTo>
                  <a:lnTo>
                    <a:pt x="4492117" y="4588764"/>
                  </a:lnTo>
                  <a:lnTo>
                    <a:pt x="4484687" y="4590262"/>
                  </a:lnTo>
                  <a:lnTo>
                    <a:pt x="4478629" y="4594352"/>
                  </a:lnTo>
                  <a:lnTo>
                    <a:pt x="4474553" y="4600410"/>
                  </a:lnTo>
                  <a:lnTo>
                    <a:pt x="4473067" y="4607814"/>
                  </a:lnTo>
                  <a:lnTo>
                    <a:pt x="4474553" y="4615231"/>
                  </a:lnTo>
                  <a:lnTo>
                    <a:pt x="4478629" y="4621288"/>
                  </a:lnTo>
                  <a:lnTo>
                    <a:pt x="4484687" y="4625378"/>
                  </a:lnTo>
                  <a:lnTo>
                    <a:pt x="4492117" y="4626864"/>
                  </a:lnTo>
                  <a:lnTo>
                    <a:pt x="4499534" y="4625378"/>
                  </a:lnTo>
                  <a:lnTo>
                    <a:pt x="4505591" y="4621288"/>
                  </a:lnTo>
                  <a:lnTo>
                    <a:pt x="4509668" y="4615231"/>
                  </a:lnTo>
                  <a:lnTo>
                    <a:pt x="4511167" y="4607814"/>
                  </a:lnTo>
                  <a:close/>
                </a:path>
                <a:path w="5089525" h="4665345">
                  <a:moveTo>
                    <a:pt x="4559935" y="64770"/>
                  </a:moveTo>
                  <a:lnTo>
                    <a:pt x="4558436" y="57353"/>
                  </a:lnTo>
                  <a:lnTo>
                    <a:pt x="4554359" y="51295"/>
                  </a:lnTo>
                  <a:lnTo>
                    <a:pt x="4548302" y="47218"/>
                  </a:lnTo>
                  <a:lnTo>
                    <a:pt x="4540885" y="45720"/>
                  </a:lnTo>
                  <a:lnTo>
                    <a:pt x="4533455" y="47218"/>
                  </a:lnTo>
                  <a:lnTo>
                    <a:pt x="4527397" y="51295"/>
                  </a:lnTo>
                  <a:lnTo>
                    <a:pt x="4523321" y="57353"/>
                  </a:lnTo>
                  <a:lnTo>
                    <a:pt x="4521835" y="64770"/>
                  </a:lnTo>
                  <a:lnTo>
                    <a:pt x="4523321" y="72199"/>
                  </a:lnTo>
                  <a:lnTo>
                    <a:pt x="4527397" y="78257"/>
                  </a:lnTo>
                  <a:lnTo>
                    <a:pt x="4533455" y="82334"/>
                  </a:lnTo>
                  <a:lnTo>
                    <a:pt x="4540885" y="83820"/>
                  </a:lnTo>
                  <a:lnTo>
                    <a:pt x="4548302" y="82334"/>
                  </a:lnTo>
                  <a:lnTo>
                    <a:pt x="4554359" y="78257"/>
                  </a:lnTo>
                  <a:lnTo>
                    <a:pt x="4558436" y="72199"/>
                  </a:lnTo>
                  <a:lnTo>
                    <a:pt x="4559935" y="64770"/>
                  </a:lnTo>
                  <a:close/>
                </a:path>
                <a:path w="5089525" h="4665345">
                  <a:moveTo>
                    <a:pt x="4587367" y="4607814"/>
                  </a:moveTo>
                  <a:lnTo>
                    <a:pt x="4585868" y="4600410"/>
                  </a:lnTo>
                  <a:lnTo>
                    <a:pt x="4581791" y="4594352"/>
                  </a:lnTo>
                  <a:lnTo>
                    <a:pt x="4575734" y="4590262"/>
                  </a:lnTo>
                  <a:lnTo>
                    <a:pt x="4568317" y="4588764"/>
                  </a:lnTo>
                  <a:lnTo>
                    <a:pt x="4560887" y="4590262"/>
                  </a:lnTo>
                  <a:lnTo>
                    <a:pt x="4554829" y="4594352"/>
                  </a:lnTo>
                  <a:lnTo>
                    <a:pt x="4550753" y="4600410"/>
                  </a:lnTo>
                  <a:lnTo>
                    <a:pt x="4549267" y="4607814"/>
                  </a:lnTo>
                  <a:lnTo>
                    <a:pt x="4550753" y="4615231"/>
                  </a:lnTo>
                  <a:lnTo>
                    <a:pt x="4554829" y="4621288"/>
                  </a:lnTo>
                  <a:lnTo>
                    <a:pt x="4560887" y="4625378"/>
                  </a:lnTo>
                  <a:lnTo>
                    <a:pt x="4568317" y="4626864"/>
                  </a:lnTo>
                  <a:lnTo>
                    <a:pt x="4575734" y="4625378"/>
                  </a:lnTo>
                  <a:lnTo>
                    <a:pt x="4581791" y="4621288"/>
                  </a:lnTo>
                  <a:lnTo>
                    <a:pt x="4585868" y="4615231"/>
                  </a:lnTo>
                  <a:lnTo>
                    <a:pt x="4587367" y="4607814"/>
                  </a:lnTo>
                  <a:close/>
                </a:path>
                <a:path w="5089525" h="4665345">
                  <a:moveTo>
                    <a:pt x="4636135" y="64770"/>
                  </a:moveTo>
                  <a:lnTo>
                    <a:pt x="4634636" y="57353"/>
                  </a:lnTo>
                  <a:lnTo>
                    <a:pt x="4630559" y="51295"/>
                  </a:lnTo>
                  <a:lnTo>
                    <a:pt x="4624502" y="47218"/>
                  </a:lnTo>
                  <a:lnTo>
                    <a:pt x="4617085" y="45720"/>
                  </a:lnTo>
                  <a:lnTo>
                    <a:pt x="4609655" y="47218"/>
                  </a:lnTo>
                  <a:lnTo>
                    <a:pt x="4603597" y="51295"/>
                  </a:lnTo>
                  <a:lnTo>
                    <a:pt x="4599521" y="57353"/>
                  </a:lnTo>
                  <a:lnTo>
                    <a:pt x="4598035" y="64770"/>
                  </a:lnTo>
                  <a:lnTo>
                    <a:pt x="4599521" y="72199"/>
                  </a:lnTo>
                  <a:lnTo>
                    <a:pt x="4603597" y="78257"/>
                  </a:lnTo>
                  <a:lnTo>
                    <a:pt x="4609655" y="82334"/>
                  </a:lnTo>
                  <a:lnTo>
                    <a:pt x="4617085" y="83820"/>
                  </a:lnTo>
                  <a:lnTo>
                    <a:pt x="4624502" y="82334"/>
                  </a:lnTo>
                  <a:lnTo>
                    <a:pt x="4630559" y="78257"/>
                  </a:lnTo>
                  <a:lnTo>
                    <a:pt x="4634636" y="72199"/>
                  </a:lnTo>
                  <a:lnTo>
                    <a:pt x="4636135" y="64770"/>
                  </a:lnTo>
                  <a:close/>
                </a:path>
                <a:path w="5089525" h="4665345">
                  <a:moveTo>
                    <a:pt x="4663694" y="4607814"/>
                  </a:moveTo>
                  <a:lnTo>
                    <a:pt x="4662195" y="4600410"/>
                  </a:lnTo>
                  <a:lnTo>
                    <a:pt x="4658118" y="4594352"/>
                  </a:lnTo>
                  <a:lnTo>
                    <a:pt x="4652061" y="4590262"/>
                  </a:lnTo>
                  <a:lnTo>
                    <a:pt x="4644644" y="4588764"/>
                  </a:lnTo>
                  <a:lnTo>
                    <a:pt x="4644517" y="4588764"/>
                  </a:lnTo>
                  <a:lnTo>
                    <a:pt x="4637138" y="4590262"/>
                  </a:lnTo>
                  <a:lnTo>
                    <a:pt x="4631080" y="4594352"/>
                  </a:lnTo>
                  <a:lnTo>
                    <a:pt x="4626978" y="4600410"/>
                  </a:lnTo>
                  <a:lnTo>
                    <a:pt x="4625467" y="4607814"/>
                  </a:lnTo>
                  <a:lnTo>
                    <a:pt x="4626978" y="4615231"/>
                  </a:lnTo>
                  <a:lnTo>
                    <a:pt x="4631080" y="4621288"/>
                  </a:lnTo>
                  <a:lnTo>
                    <a:pt x="4637138" y="4625378"/>
                  </a:lnTo>
                  <a:lnTo>
                    <a:pt x="4644517" y="4626864"/>
                  </a:lnTo>
                  <a:lnTo>
                    <a:pt x="4644644" y="4626864"/>
                  </a:lnTo>
                  <a:lnTo>
                    <a:pt x="4652061" y="4625378"/>
                  </a:lnTo>
                  <a:lnTo>
                    <a:pt x="4658118" y="4621288"/>
                  </a:lnTo>
                  <a:lnTo>
                    <a:pt x="4662195" y="4615231"/>
                  </a:lnTo>
                  <a:lnTo>
                    <a:pt x="4663694" y="4607814"/>
                  </a:lnTo>
                  <a:close/>
                </a:path>
                <a:path w="5089525" h="4665345">
                  <a:moveTo>
                    <a:pt x="4712462" y="64770"/>
                  </a:moveTo>
                  <a:lnTo>
                    <a:pt x="4710963" y="57353"/>
                  </a:lnTo>
                  <a:lnTo>
                    <a:pt x="4706886" y="51295"/>
                  </a:lnTo>
                  <a:lnTo>
                    <a:pt x="4700829" y="47218"/>
                  </a:lnTo>
                  <a:lnTo>
                    <a:pt x="4693412" y="45720"/>
                  </a:lnTo>
                  <a:lnTo>
                    <a:pt x="4693285" y="45720"/>
                  </a:lnTo>
                  <a:lnTo>
                    <a:pt x="4685906" y="47218"/>
                  </a:lnTo>
                  <a:lnTo>
                    <a:pt x="4679848" y="51295"/>
                  </a:lnTo>
                  <a:lnTo>
                    <a:pt x="4675746" y="57353"/>
                  </a:lnTo>
                  <a:lnTo>
                    <a:pt x="4674235" y="64770"/>
                  </a:lnTo>
                  <a:lnTo>
                    <a:pt x="4675746" y="72199"/>
                  </a:lnTo>
                  <a:lnTo>
                    <a:pt x="4679848" y="78257"/>
                  </a:lnTo>
                  <a:lnTo>
                    <a:pt x="4685906" y="82334"/>
                  </a:lnTo>
                  <a:lnTo>
                    <a:pt x="4693285" y="83820"/>
                  </a:lnTo>
                  <a:lnTo>
                    <a:pt x="4693412" y="83820"/>
                  </a:lnTo>
                  <a:lnTo>
                    <a:pt x="4700829" y="82334"/>
                  </a:lnTo>
                  <a:lnTo>
                    <a:pt x="4706886" y="78257"/>
                  </a:lnTo>
                  <a:lnTo>
                    <a:pt x="4710963" y="72199"/>
                  </a:lnTo>
                  <a:lnTo>
                    <a:pt x="4712462" y="64770"/>
                  </a:lnTo>
                  <a:close/>
                </a:path>
                <a:path w="5089525" h="4665345">
                  <a:moveTo>
                    <a:pt x="4739894" y="4607814"/>
                  </a:moveTo>
                  <a:lnTo>
                    <a:pt x="4738395" y="4600410"/>
                  </a:lnTo>
                  <a:lnTo>
                    <a:pt x="4734318" y="4594352"/>
                  </a:lnTo>
                  <a:lnTo>
                    <a:pt x="4728261" y="4590262"/>
                  </a:lnTo>
                  <a:lnTo>
                    <a:pt x="4720844" y="4588764"/>
                  </a:lnTo>
                  <a:lnTo>
                    <a:pt x="4713414" y="4590262"/>
                  </a:lnTo>
                  <a:lnTo>
                    <a:pt x="4707356" y="4594352"/>
                  </a:lnTo>
                  <a:lnTo>
                    <a:pt x="4703280" y="4600410"/>
                  </a:lnTo>
                  <a:lnTo>
                    <a:pt x="4701794" y="4607814"/>
                  </a:lnTo>
                  <a:lnTo>
                    <a:pt x="4703280" y="4615231"/>
                  </a:lnTo>
                  <a:lnTo>
                    <a:pt x="4707356" y="4621288"/>
                  </a:lnTo>
                  <a:lnTo>
                    <a:pt x="4713414" y="4625378"/>
                  </a:lnTo>
                  <a:lnTo>
                    <a:pt x="4720844" y="4626864"/>
                  </a:lnTo>
                  <a:lnTo>
                    <a:pt x="4728261" y="4625378"/>
                  </a:lnTo>
                  <a:lnTo>
                    <a:pt x="4734318" y="4621288"/>
                  </a:lnTo>
                  <a:lnTo>
                    <a:pt x="4738395" y="4615231"/>
                  </a:lnTo>
                  <a:lnTo>
                    <a:pt x="4739894" y="4607814"/>
                  </a:lnTo>
                  <a:close/>
                </a:path>
                <a:path w="5089525" h="4665345">
                  <a:moveTo>
                    <a:pt x="4788662" y="64770"/>
                  </a:moveTo>
                  <a:lnTo>
                    <a:pt x="4787163" y="57353"/>
                  </a:lnTo>
                  <a:lnTo>
                    <a:pt x="4783086" y="51295"/>
                  </a:lnTo>
                  <a:lnTo>
                    <a:pt x="4777029" y="47218"/>
                  </a:lnTo>
                  <a:lnTo>
                    <a:pt x="4769612" y="45720"/>
                  </a:lnTo>
                  <a:lnTo>
                    <a:pt x="4762182" y="47218"/>
                  </a:lnTo>
                  <a:lnTo>
                    <a:pt x="4756124" y="51295"/>
                  </a:lnTo>
                  <a:lnTo>
                    <a:pt x="4752048" y="57353"/>
                  </a:lnTo>
                  <a:lnTo>
                    <a:pt x="4750562" y="64770"/>
                  </a:lnTo>
                  <a:lnTo>
                    <a:pt x="4752048" y="72199"/>
                  </a:lnTo>
                  <a:lnTo>
                    <a:pt x="4756124" y="78257"/>
                  </a:lnTo>
                  <a:lnTo>
                    <a:pt x="4762182" y="82334"/>
                  </a:lnTo>
                  <a:lnTo>
                    <a:pt x="4769612" y="83820"/>
                  </a:lnTo>
                  <a:lnTo>
                    <a:pt x="4777029" y="82334"/>
                  </a:lnTo>
                  <a:lnTo>
                    <a:pt x="4783086" y="78257"/>
                  </a:lnTo>
                  <a:lnTo>
                    <a:pt x="4787163" y="72199"/>
                  </a:lnTo>
                  <a:lnTo>
                    <a:pt x="4788662" y="64770"/>
                  </a:lnTo>
                  <a:close/>
                </a:path>
                <a:path w="5089525" h="4665345">
                  <a:moveTo>
                    <a:pt x="4816094" y="4607814"/>
                  </a:moveTo>
                  <a:lnTo>
                    <a:pt x="4814595" y="4600410"/>
                  </a:lnTo>
                  <a:lnTo>
                    <a:pt x="4810518" y="4594352"/>
                  </a:lnTo>
                  <a:lnTo>
                    <a:pt x="4804461" y="4590262"/>
                  </a:lnTo>
                  <a:lnTo>
                    <a:pt x="4797044" y="4588764"/>
                  </a:lnTo>
                  <a:lnTo>
                    <a:pt x="4789614" y="4590262"/>
                  </a:lnTo>
                  <a:lnTo>
                    <a:pt x="4783556" y="4594352"/>
                  </a:lnTo>
                  <a:lnTo>
                    <a:pt x="4779480" y="4600410"/>
                  </a:lnTo>
                  <a:lnTo>
                    <a:pt x="4777994" y="4607814"/>
                  </a:lnTo>
                  <a:lnTo>
                    <a:pt x="4779480" y="4615231"/>
                  </a:lnTo>
                  <a:lnTo>
                    <a:pt x="4783556" y="4621288"/>
                  </a:lnTo>
                  <a:lnTo>
                    <a:pt x="4789614" y="4625378"/>
                  </a:lnTo>
                  <a:lnTo>
                    <a:pt x="4797044" y="4626864"/>
                  </a:lnTo>
                  <a:lnTo>
                    <a:pt x="4804461" y="4625378"/>
                  </a:lnTo>
                  <a:lnTo>
                    <a:pt x="4810518" y="4621288"/>
                  </a:lnTo>
                  <a:lnTo>
                    <a:pt x="4814595" y="4615231"/>
                  </a:lnTo>
                  <a:lnTo>
                    <a:pt x="4816094" y="4607814"/>
                  </a:lnTo>
                  <a:close/>
                </a:path>
                <a:path w="5089525" h="4665345">
                  <a:moveTo>
                    <a:pt x="4864862" y="64770"/>
                  </a:moveTo>
                  <a:lnTo>
                    <a:pt x="4863363" y="57353"/>
                  </a:lnTo>
                  <a:lnTo>
                    <a:pt x="4859286" y="51295"/>
                  </a:lnTo>
                  <a:lnTo>
                    <a:pt x="4853229" y="47218"/>
                  </a:lnTo>
                  <a:lnTo>
                    <a:pt x="4845812" y="45720"/>
                  </a:lnTo>
                  <a:lnTo>
                    <a:pt x="4838382" y="47218"/>
                  </a:lnTo>
                  <a:lnTo>
                    <a:pt x="4832324" y="51295"/>
                  </a:lnTo>
                  <a:lnTo>
                    <a:pt x="4828248" y="57353"/>
                  </a:lnTo>
                  <a:lnTo>
                    <a:pt x="4826762" y="64770"/>
                  </a:lnTo>
                  <a:lnTo>
                    <a:pt x="4828248" y="72199"/>
                  </a:lnTo>
                  <a:lnTo>
                    <a:pt x="4832324" y="78257"/>
                  </a:lnTo>
                  <a:lnTo>
                    <a:pt x="4838382" y="82334"/>
                  </a:lnTo>
                  <a:lnTo>
                    <a:pt x="4845812" y="83820"/>
                  </a:lnTo>
                  <a:lnTo>
                    <a:pt x="4853229" y="82334"/>
                  </a:lnTo>
                  <a:lnTo>
                    <a:pt x="4859286" y="78257"/>
                  </a:lnTo>
                  <a:lnTo>
                    <a:pt x="4863363" y="72199"/>
                  </a:lnTo>
                  <a:lnTo>
                    <a:pt x="4864862" y="64770"/>
                  </a:lnTo>
                  <a:close/>
                </a:path>
                <a:path w="5089525" h="4665345">
                  <a:moveTo>
                    <a:pt x="4892421" y="4607814"/>
                  </a:moveTo>
                  <a:lnTo>
                    <a:pt x="4890922" y="4600410"/>
                  </a:lnTo>
                  <a:lnTo>
                    <a:pt x="4886845" y="4594352"/>
                  </a:lnTo>
                  <a:lnTo>
                    <a:pt x="4880788" y="4590262"/>
                  </a:lnTo>
                  <a:lnTo>
                    <a:pt x="4873371" y="4588764"/>
                  </a:lnTo>
                  <a:lnTo>
                    <a:pt x="4873244" y="4588764"/>
                  </a:lnTo>
                  <a:lnTo>
                    <a:pt x="4865865" y="4590262"/>
                  </a:lnTo>
                  <a:lnTo>
                    <a:pt x="4859807" y="4594352"/>
                  </a:lnTo>
                  <a:lnTo>
                    <a:pt x="4855705" y="4600410"/>
                  </a:lnTo>
                  <a:lnTo>
                    <a:pt x="4854194" y="4607814"/>
                  </a:lnTo>
                  <a:lnTo>
                    <a:pt x="4855705" y="4615231"/>
                  </a:lnTo>
                  <a:lnTo>
                    <a:pt x="4859807" y="4621288"/>
                  </a:lnTo>
                  <a:lnTo>
                    <a:pt x="4865865" y="4625378"/>
                  </a:lnTo>
                  <a:lnTo>
                    <a:pt x="4873244" y="4626864"/>
                  </a:lnTo>
                  <a:lnTo>
                    <a:pt x="4873371" y="4626864"/>
                  </a:lnTo>
                  <a:lnTo>
                    <a:pt x="4880788" y="4625378"/>
                  </a:lnTo>
                  <a:lnTo>
                    <a:pt x="4886845" y="4621288"/>
                  </a:lnTo>
                  <a:lnTo>
                    <a:pt x="4890922" y="4615231"/>
                  </a:lnTo>
                  <a:lnTo>
                    <a:pt x="4892421" y="4607814"/>
                  </a:lnTo>
                  <a:close/>
                </a:path>
                <a:path w="5089525" h="4665345">
                  <a:moveTo>
                    <a:pt x="4941189" y="64770"/>
                  </a:moveTo>
                  <a:lnTo>
                    <a:pt x="4939690" y="57353"/>
                  </a:lnTo>
                  <a:lnTo>
                    <a:pt x="4935613" y="51295"/>
                  </a:lnTo>
                  <a:lnTo>
                    <a:pt x="4929556" y="47218"/>
                  </a:lnTo>
                  <a:lnTo>
                    <a:pt x="4922139" y="45720"/>
                  </a:lnTo>
                  <a:lnTo>
                    <a:pt x="4922012" y="45720"/>
                  </a:lnTo>
                  <a:lnTo>
                    <a:pt x="4914633" y="47218"/>
                  </a:lnTo>
                  <a:lnTo>
                    <a:pt x="4908575" y="51295"/>
                  </a:lnTo>
                  <a:lnTo>
                    <a:pt x="4904473" y="57353"/>
                  </a:lnTo>
                  <a:lnTo>
                    <a:pt x="4902962" y="64770"/>
                  </a:lnTo>
                  <a:lnTo>
                    <a:pt x="4904473" y="72199"/>
                  </a:lnTo>
                  <a:lnTo>
                    <a:pt x="4908575" y="78257"/>
                  </a:lnTo>
                  <a:lnTo>
                    <a:pt x="4914633" y="82334"/>
                  </a:lnTo>
                  <a:lnTo>
                    <a:pt x="4922012" y="83820"/>
                  </a:lnTo>
                  <a:lnTo>
                    <a:pt x="4922139" y="83820"/>
                  </a:lnTo>
                  <a:lnTo>
                    <a:pt x="4929556" y="82334"/>
                  </a:lnTo>
                  <a:lnTo>
                    <a:pt x="4935613" y="78257"/>
                  </a:lnTo>
                  <a:lnTo>
                    <a:pt x="4939690" y="72199"/>
                  </a:lnTo>
                  <a:lnTo>
                    <a:pt x="4941189" y="64770"/>
                  </a:lnTo>
                  <a:close/>
                </a:path>
                <a:path w="5089525" h="4665345">
                  <a:moveTo>
                    <a:pt x="5040503" y="4607814"/>
                  </a:moveTo>
                  <a:lnTo>
                    <a:pt x="5036655" y="4588764"/>
                  </a:lnTo>
                  <a:lnTo>
                    <a:pt x="5036020" y="4585576"/>
                  </a:lnTo>
                  <a:lnTo>
                    <a:pt x="5023777" y="4567415"/>
                  </a:lnTo>
                  <a:lnTo>
                    <a:pt x="5005616" y="4555160"/>
                  </a:lnTo>
                  <a:lnTo>
                    <a:pt x="4983353" y="4550664"/>
                  </a:lnTo>
                  <a:lnTo>
                    <a:pt x="4961128" y="4555160"/>
                  </a:lnTo>
                  <a:lnTo>
                    <a:pt x="4942967" y="4567415"/>
                  </a:lnTo>
                  <a:lnTo>
                    <a:pt x="4930699" y="4585576"/>
                  </a:lnTo>
                  <a:lnTo>
                    <a:pt x="4926203" y="4607814"/>
                  </a:lnTo>
                  <a:lnTo>
                    <a:pt x="4930699" y="4630064"/>
                  </a:lnTo>
                  <a:lnTo>
                    <a:pt x="4942967" y="4648225"/>
                  </a:lnTo>
                  <a:lnTo>
                    <a:pt x="4961128" y="4660481"/>
                  </a:lnTo>
                  <a:lnTo>
                    <a:pt x="4983353" y="4664964"/>
                  </a:lnTo>
                  <a:lnTo>
                    <a:pt x="5005616" y="4660481"/>
                  </a:lnTo>
                  <a:lnTo>
                    <a:pt x="5023777" y="4648225"/>
                  </a:lnTo>
                  <a:lnTo>
                    <a:pt x="5036020" y="4630064"/>
                  </a:lnTo>
                  <a:lnTo>
                    <a:pt x="5036655" y="4626864"/>
                  </a:lnTo>
                  <a:lnTo>
                    <a:pt x="5040503" y="4607814"/>
                  </a:lnTo>
                  <a:close/>
                </a:path>
                <a:path w="5089525" h="4665345">
                  <a:moveTo>
                    <a:pt x="5089271" y="64770"/>
                  </a:moveTo>
                  <a:lnTo>
                    <a:pt x="5072545" y="24345"/>
                  </a:lnTo>
                  <a:lnTo>
                    <a:pt x="5032121" y="7620"/>
                  </a:lnTo>
                  <a:lnTo>
                    <a:pt x="5009896" y="12103"/>
                  </a:lnTo>
                  <a:lnTo>
                    <a:pt x="4991735" y="24345"/>
                  </a:lnTo>
                  <a:lnTo>
                    <a:pt x="4979467" y="42506"/>
                  </a:lnTo>
                  <a:lnTo>
                    <a:pt x="4974971" y="64770"/>
                  </a:lnTo>
                  <a:lnTo>
                    <a:pt x="4979467" y="87045"/>
                  </a:lnTo>
                  <a:lnTo>
                    <a:pt x="4991735" y="105206"/>
                  </a:lnTo>
                  <a:lnTo>
                    <a:pt x="5009896" y="117449"/>
                  </a:lnTo>
                  <a:lnTo>
                    <a:pt x="5032121" y="121920"/>
                  </a:lnTo>
                  <a:lnTo>
                    <a:pt x="5054384" y="117449"/>
                  </a:lnTo>
                  <a:lnTo>
                    <a:pt x="5072545" y="105206"/>
                  </a:lnTo>
                  <a:lnTo>
                    <a:pt x="5084788" y="87045"/>
                  </a:lnTo>
                  <a:lnTo>
                    <a:pt x="5085435" y="83820"/>
                  </a:lnTo>
                  <a:lnTo>
                    <a:pt x="5089271" y="647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31691" y="5183123"/>
              <a:ext cx="888491" cy="88849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01795" y="3310127"/>
              <a:ext cx="749808" cy="74980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04176" y="3502151"/>
              <a:ext cx="803148" cy="80314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33444" y="989076"/>
              <a:ext cx="810768" cy="81076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14971" y="847344"/>
              <a:ext cx="978407" cy="97993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51191" y="5487923"/>
              <a:ext cx="888492" cy="888491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8322540" y="457394"/>
            <a:ext cx="3689350" cy="60298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4417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В</a:t>
            </a:r>
            <a:r>
              <a:rPr kumimoji="0" sz="1700" b="0" i="0" u="none" strike="noStrike" kern="120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каждом</a:t>
            </a:r>
            <a:r>
              <a:rPr kumimoji="0" sz="17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субъекте</a:t>
            </a:r>
            <a:r>
              <a:rPr kumimoji="0" sz="1700" b="0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Российской </a:t>
            </a:r>
            <a:r>
              <a:rPr kumimoji="0" sz="1700" b="0" i="0" u="none" strike="noStrike" kern="1200" cap="none" spc="-4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Федерации</a:t>
            </a: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функционирует </a:t>
            </a:r>
            <a:r>
              <a:rPr kumimoji="0" sz="17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модельный</a:t>
            </a:r>
            <a:r>
              <a:rPr kumimoji="0" sz="17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центр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12700" marR="114935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дополнительного образования </a:t>
            </a:r>
            <a:r>
              <a:rPr kumimoji="0" sz="1700" b="0" i="0" u="none" strike="noStrike" kern="1200" cap="none" spc="-48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детей,</a:t>
            </a:r>
            <a:r>
              <a:rPr kumimoji="0" sz="1700" b="0" i="0" u="none" strike="noStrike" kern="1200" cap="none" spc="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в</a:t>
            </a:r>
            <a:r>
              <a:rPr kumimoji="0" sz="1700" b="0" i="0" u="none" strike="noStrike" kern="120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том</a:t>
            </a:r>
            <a:r>
              <a:rPr kumimoji="0" sz="1700" b="0" i="0" u="none" strike="noStrike" kern="120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числе </a:t>
            </a:r>
            <a:r>
              <a:rPr kumimoji="0" sz="17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на</a:t>
            </a:r>
            <a:r>
              <a:rPr kumimoji="0" sz="1700" b="0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базе </a:t>
            </a:r>
            <a:r>
              <a:rPr kumimoji="0" sz="17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детских</a:t>
            </a:r>
            <a:r>
              <a:rPr kumimoji="0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технопарков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«Кванториум»,</a:t>
            </a:r>
            <a:r>
              <a:rPr kumimoji="0" sz="1700" b="0" i="0" u="none" strike="noStrike" kern="120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выполняющий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функции</a:t>
            </a:r>
            <a:r>
              <a:rPr kumimoji="0" sz="1700" b="0" i="0" u="none" strike="noStrike" kern="120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ресурсного,</a:t>
            </a:r>
            <a:r>
              <a:rPr kumimoji="0" sz="1700" b="0" i="0" u="none" strike="noStrike" kern="1200" cap="none" spc="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учебно-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методического,</a:t>
            </a:r>
            <a:r>
              <a:rPr kumimoji="0" sz="17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организационного, </a:t>
            </a:r>
            <a:r>
              <a:rPr kumimoji="0" sz="1700" b="0" i="0" u="none" strike="noStrike" kern="1200" cap="none" spc="-4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экспертно-консультационного</a:t>
            </a:r>
            <a:r>
              <a:rPr kumimoji="0" sz="1700" b="0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и </a:t>
            </a:r>
            <a:r>
              <a:rPr kumimoji="0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социокультурного</a:t>
            </a:r>
            <a:r>
              <a:rPr kumimoji="0" sz="1700" b="0" i="0" u="none" strike="noStrike" kern="1200" cap="none" spc="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центра</a:t>
            </a:r>
            <a:r>
              <a:rPr kumimoji="0" sz="1700" b="0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в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12700" marR="418465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региональной</a:t>
            </a:r>
            <a:r>
              <a:rPr kumimoji="0" sz="1700" b="0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системе </a:t>
            </a:r>
            <a:r>
              <a:rPr kumimoji="0" sz="17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дополнительного</a:t>
            </a:r>
            <a:r>
              <a:rPr kumimoji="0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образования </a:t>
            </a:r>
            <a:r>
              <a:rPr kumimoji="0" sz="1700" b="0" i="0" u="none" strike="noStrike" kern="1200" cap="none" spc="-45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детей,</a:t>
            </a:r>
            <a:r>
              <a:rPr kumimoji="0" sz="17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обеспечивающий </a:t>
            </a:r>
            <a:r>
              <a:rPr kumimoji="0" sz="17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согласованное</a:t>
            </a:r>
            <a:r>
              <a:rPr kumimoji="0" sz="1700" b="0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развитие </a:t>
            </a:r>
            <a:r>
              <a:rPr kumimoji="0" sz="17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дополнительных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12700" marR="8382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общеразвивающих </a:t>
            </a:r>
            <a:r>
              <a:rPr kumimoji="0" sz="17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программ </a:t>
            </a:r>
            <a:r>
              <a:rPr kumimoji="0" sz="17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для </a:t>
            </a:r>
            <a:r>
              <a:rPr kumimoji="0" sz="1700" b="0" i="0" u="none" strike="noStrike" kern="1200" cap="none" spc="-4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детей различной </a:t>
            </a:r>
            <a:r>
              <a:rPr kumimoji="0" sz="17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направленности </a:t>
            </a:r>
            <a:r>
              <a:rPr kumimoji="0" sz="1700" b="0" i="0" u="none" strike="noStrike" kern="1200" cap="none" spc="-4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(технической,</a:t>
            </a:r>
            <a:r>
              <a:rPr kumimoji="0" sz="1700" b="0" i="0" u="none" strike="noStrike" kern="120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естественно-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12700" marR="751205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научной,</a:t>
            </a:r>
            <a:r>
              <a:rPr kumimoji="0" sz="1700" b="0" i="0" u="none" strike="noStrike" kern="1200" cap="none" spc="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художественной, </a:t>
            </a:r>
            <a:r>
              <a:rPr kumimoji="0" sz="17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социально-педагогической, </a:t>
            </a:r>
            <a:r>
              <a:rPr kumimoji="0" sz="1700" b="0" i="0" u="none" strike="noStrike" kern="1200" cap="none" spc="-4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туристко-краеведческой, </a:t>
            </a:r>
            <a:r>
              <a:rPr kumimoji="0" sz="17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физкультурно-спортивной).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05281" y="623455"/>
            <a:ext cx="3308756" cy="60298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8956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Во </a:t>
            </a:r>
            <a:r>
              <a:rPr kumimoji="0" sz="17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всех</a:t>
            </a:r>
            <a:r>
              <a:rPr kumimoji="0" sz="17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субъектах</a:t>
            </a:r>
            <a:r>
              <a:rPr kumimoji="0" sz="1700" b="0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Российской </a:t>
            </a:r>
            <a:r>
              <a:rPr kumimoji="0" sz="1700" b="0" i="0" u="none" strike="noStrike" kern="1200" cap="none" spc="-45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Федерации</a:t>
            </a: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функционируют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12700" marR="81661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региональные </a:t>
            </a:r>
            <a:r>
              <a:rPr kumimoji="0" sz="17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системы </a:t>
            </a:r>
            <a:r>
              <a:rPr kumimoji="0" sz="1700" b="0" i="0" u="none" strike="noStrike" kern="1200" cap="none" spc="-4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дополнительного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12700" marR="59055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образования</a:t>
            </a:r>
            <a:r>
              <a:rPr kumimoji="0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детей,</a:t>
            </a:r>
            <a:r>
              <a:rPr kumimoji="0" sz="17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которые</a:t>
            </a:r>
            <a:r>
              <a:rPr kumimoji="0" sz="1700" b="0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на </a:t>
            </a:r>
            <a:r>
              <a:rPr kumimoji="0" sz="1700" b="0" i="0" u="none" strike="noStrike" kern="1200" cap="none" spc="-45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основе</a:t>
            </a:r>
            <a:r>
              <a:rPr kumimoji="0" sz="1700" b="0" i="0" u="none" strike="noStrike" kern="1200" cap="none" spc="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лучших</a:t>
            </a:r>
            <a:r>
              <a:rPr kumimoji="0" sz="1700" b="0" i="0" u="none" strike="noStrike" kern="1200" cap="none" spc="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практик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12700" marR="385445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обеспечивают</a:t>
            </a:r>
            <a:r>
              <a:rPr kumimoji="0" sz="1700" b="0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реализацию </a:t>
            </a: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современных,</a:t>
            </a:r>
            <a:r>
              <a:rPr kumimoji="0" sz="1700" b="0" i="0" u="none" strike="noStrike" kern="1200" cap="none" spc="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вариативных</a:t>
            </a:r>
            <a:r>
              <a:rPr kumimoji="0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и </a:t>
            </a:r>
            <a:r>
              <a:rPr kumimoji="0" sz="1700" b="0" i="0" u="none" strike="noStrike" kern="1200" cap="none" spc="-4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востребованных </a:t>
            </a: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дополнительных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общеобразовательных</a:t>
            </a: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программ </a:t>
            </a:r>
            <a:r>
              <a:rPr kumimoji="0" sz="1700" b="0" i="0" u="none" strike="noStrike" kern="1200" cap="none" spc="-4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различных</a:t>
            </a:r>
            <a:r>
              <a:rPr kumimoji="0" sz="1700" b="0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направленностей</a:t>
            </a:r>
            <a:r>
              <a:rPr kumimoji="0" sz="1700" b="0" i="0" u="none" strike="noStrike" kern="1200" cap="none" spc="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для </a:t>
            </a:r>
            <a:r>
              <a:rPr kumimoji="0" sz="1700" b="0" i="0" u="none" strike="noStrike" kern="1200" cap="none" spc="-45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детей,</a:t>
            </a:r>
            <a:r>
              <a:rPr kumimoji="0" sz="1700" b="0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в</a:t>
            </a:r>
            <a:r>
              <a:rPr kumimoji="0" sz="1700" b="0" i="0" u="none" strike="noStrike" kern="120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том</a:t>
            </a:r>
            <a:r>
              <a:rPr kumimoji="0" sz="1700" b="0" i="0" u="none" strike="noStrike" kern="120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числе</a:t>
            </a:r>
            <a:r>
              <a:rPr kumimoji="0" sz="1700" b="0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технической </a:t>
            </a:r>
            <a:r>
              <a:rPr kumimoji="0" sz="17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и</a:t>
            </a:r>
            <a:r>
              <a:rPr kumimoji="0" sz="17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естественно-научной, </a:t>
            </a: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соответствующих</a:t>
            </a:r>
            <a:r>
              <a:rPr kumimoji="0" sz="1700" b="0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интересам </a:t>
            </a:r>
            <a:r>
              <a:rPr kumimoji="0" sz="17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детей</a:t>
            </a:r>
            <a:r>
              <a:rPr kumimoji="0" sz="17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и</a:t>
            </a:r>
            <a:r>
              <a:rPr kumimoji="0" sz="1700" b="0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их</a:t>
            </a:r>
            <a:r>
              <a:rPr kumimoji="0" sz="1700" b="0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родителей,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12700" marR="214629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региональным особенностям</a:t>
            </a:r>
            <a:r>
              <a:rPr kumimoji="0" sz="17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и </a:t>
            </a:r>
            <a:r>
              <a:rPr kumimoji="0" sz="1700" b="0" i="0" u="none" strike="noStrike" kern="1200" cap="none" spc="-45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потребностям</a:t>
            </a:r>
            <a:r>
              <a:rPr kumimoji="0" sz="1700" b="0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социально- </a:t>
            </a:r>
            <a:r>
              <a:rPr kumimoji="0" sz="17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экономического</a:t>
            </a:r>
            <a:r>
              <a:rPr kumimoji="0" sz="1700" b="0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и </a:t>
            </a:r>
            <a:r>
              <a:rPr kumimoji="0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технологического</a:t>
            </a:r>
            <a:r>
              <a:rPr kumimoji="0" sz="1700" b="0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развития </a:t>
            </a:r>
            <a:r>
              <a:rPr kumimoji="0" sz="17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sz="17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страны.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653813" y="2645039"/>
            <a:ext cx="2857500" cy="287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097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82932" y="6555943"/>
            <a:ext cx="7747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6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214958" y="486626"/>
            <a:ext cx="11966230" cy="6486260"/>
            <a:chOff x="2264552" y="685275"/>
            <a:chExt cx="6928607" cy="3755631"/>
          </a:xfrm>
        </p:grpSpPr>
        <p:grpSp>
          <p:nvGrpSpPr>
            <p:cNvPr id="4" name="object 6"/>
            <p:cNvGrpSpPr/>
            <p:nvPr/>
          </p:nvGrpSpPr>
          <p:grpSpPr>
            <a:xfrm>
              <a:off x="2273392" y="858151"/>
              <a:ext cx="2133600" cy="3436620"/>
              <a:chOff x="2314956" y="844296"/>
              <a:chExt cx="2133600" cy="3436620"/>
            </a:xfrm>
          </p:grpSpPr>
          <p:sp>
            <p:nvSpPr>
              <p:cNvPr id="9" name="object 9"/>
              <p:cNvSpPr/>
              <p:nvPr/>
            </p:nvSpPr>
            <p:spPr>
              <a:xfrm>
                <a:off x="2314956" y="844296"/>
                <a:ext cx="2133600" cy="3436620"/>
              </a:xfrm>
              <a:custGeom>
                <a:avLst/>
                <a:gdLst/>
                <a:ahLst/>
                <a:cxnLst/>
                <a:rect l="l" t="t" r="r" b="b"/>
                <a:pathLst>
                  <a:path w="2133600" h="3436620">
                    <a:moveTo>
                      <a:pt x="1777999" y="0"/>
                    </a:moveTo>
                    <a:lnTo>
                      <a:pt x="355600" y="0"/>
                    </a:lnTo>
                    <a:lnTo>
                      <a:pt x="307357" y="3247"/>
                    </a:lnTo>
                    <a:lnTo>
                      <a:pt x="261084" y="12705"/>
                    </a:lnTo>
                    <a:lnTo>
                      <a:pt x="217205" y="27951"/>
                    </a:lnTo>
                    <a:lnTo>
                      <a:pt x="176144" y="48561"/>
                    </a:lnTo>
                    <a:lnTo>
                      <a:pt x="138324" y="74109"/>
                    </a:lnTo>
                    <a:lnTo>
                      <a:pt x="104171" y="104171"/>
                    </a:lnTo>
                    <a:lnTo>
                      <a:pt x="74109" y="138324"/>
                    </a:lnTo>
                    <a:lnTo>
                      <a:pt x="48561" y="176144"/>
                    </a:lnTo>
                    <a:lnTo>
                      <a:pt x="27951" y="217205"/>
                    </a:lnTo>
                    <a:lnTo>
                      <a:pt x="12705" y="261084"/>
                    </a:lnTo>
                    <a:lnTo>
                      <a:pt x="3247" y="307357"/>
                    </a:lnTo>
                    <a:lnTo>
                      <a:pt x="0" y="355600"/>
                    </a:lnTo>
                    <a:lnTo>
                      <a:pt x="0" y="3081020"/>
                    </a:lnTo>
                    <a:lnTo>
                      <a:pt x="3247" y="3129262"/>
                    </a:lnTo>
                    <a:lnTo>
                      <a:pt x="12705" y="3175535"/>
                    </a:lnTo>
                    <a:lnTo>
                      <a:pt x="27951" y="3219414"/>
                    </a:lnTo>
                    <a:lnTo>
                      <a:pt x="48561" y="3260475"/>
                    </a:lnTo>
                    <a:lnTo>
                      <a:pt x="74109" y="3298295"/>
                    </a:lnTo>
                    <a:lnTo>
                      <a:pt x="104171" y="3332448"/>
                    </a:lnTo>
                    <a:lnTo>
                      <a:pt x="138324" y="3362510"/>
                    </a:lnTo>
                    <a:lnTo>
                      <a:pt x="176144" y="3388058"/>
                    </a:lnTo>
                    <a:lnTo>
                      <a:pt x="217205" y="3408668"/>
                    </a:lnTo>
                    <a:lnTo>
                      <a:pt x="261084" y="3423914"/>
                    </a:lnTo>
                    <a:lnTo>
                      <a:pt x="307357" y="3433372"/>
                    </a:lnTo>
                    <a:lnTo>
                      <a:pt x="355600" y="3436620"/>
                    </a:lnTo>
                    <a:lnTo>
                      <a:pt x="1777999" y="3436620"/>
                    </a:lnTo>
                    <a:lnTo>
                      <a:pt x="1826242" y="3433372"/>
                    </a:lnTo>
                    <a:lnTo>
                      <a:pt x="1872515" y="3423914"/>
                    </a:lnTo>
                    <a:lnTo>
                      <a:pt x="1916394" y="3408668"/>
                    </a:lnTo>
                    <a:lnTo>
                      <a:pt x="1957455" y="3388058"/>
                    </a:lnTo>
                    <a:lnTo>
                      <a:pt x="1995275" y="3362510"/>
                    </a:lnTo>
                    <a:lnTo>
                      <a:pt x="2029428" y="3332448"/>
                    </a:lnTo>
                    <a:lnTo>
                      <a:pt x="2059490" y="3298295"/>
                    </a:lnTo>
                    <a:lnTo>
                      <a:pt x="2085038" y="3260475"/>
                    </a:lnTo>
                    <a:lnTo>
                      <a:pt x="2105648" y="3219414"/>
                    </a:lnTo>
                    <a:lnTo>
                      <a:pt x="2120894" y="3175535"/>
                    </a:lnTo>
                    <a:lnTo>
                      <a:pt x="2130352" y="3129262"/>
                    </a:lnTo>
                    <a:lnTo>
                      <a:pt x="2133599" y="3081020"/>
                    </a:lnTo>
                    <a:lnTo>
                      <a:pt x="2133599" y="355600"/>
                    </a:lnTo>
                    <a:lnTo>
                      <a:pt x="2130352" y="307357"/>
                    </a:lnTo>
                    <a:lnTo>
                      <a:pt x="2120894" y="261084"/>
                    </a:lnTo>
                    <a:lnTo>
                      <a:pt x="2105648" y="217205"/>
                    </a:lnTo>
                    <a:lnTo>
                      <a:pt x="2085038" y="176144"/>
                    </a:lnTo>
                    <a:lnTo>
                      <a:pt x="2059490" y="138324"/>
                    </a:lnTo>
                    <a:lnTo>
                      <a:pt x="2029428" y="104171"/>
                    </a:lnTo>
                    <a:lnTo>
                      <a:pt x="1995275" y="74109"/>
                    </a:lnTo>
                    <a:lnTo>
                      <a:pt x="1957455" y="48561"/>
                    </a:lnTo>
                    <a:lnTo>
                      <a:pt x="1916394" y="27951"/>
                    </a:lnTo>
                    <a:lnTo>
                      <a:pt x="1872515" y="12705"/>
                    </a:lnTo>
                    <a:lnTo>
                      <a:pt x="1826242" y="3247"/>
                    </a:lnTo>
                    <a:lnTo>
                      <a:pt x="1777999" y="0"/>
                    </a:lnTo>
                    <a:close/>
                  </a:path>
                </a:pathLst>
              </a:custGeom>
              <a:solidFill>
                <a:srgbClr val="5B9BD4">
                  <a:alpha val="7058"/>
                </a:srgbClr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10" name="object 10"/>
              <p:cNvSpPr/>
              <p:nvPr/>
            </p:nvSpPr>
            <p:spPr>
              <a:xfrm>
                <a:off x="2314956" y="844296"/>
                <a:ext cx="2133600" cy="3436620"/>
              </a:xfrm>
              <a:custGeom>
                <a:avLst/>
                <a:gdLst/>
                <a:ahLst/>
                <a:cxnLst/>
                <a:rect l="l" t="t" r="r" b="b"/>
                <a:pathLst>
                  <a:path w="2133600" h="3436620">
                    <a:moveTo>
                      <a:pt x="0" y="355600"/>
                    </a:moveTo>
                    <a:lnTo>
                      <a:pt x="3247" y="307357"/>
                    </a:lnTo>
                    <a:lnTo>
                      <a:pt x="12705" y="261084"/>
                    </a:lnTo>
                    <a:lnTo>
                      <a:pt x="27951" y="217205"/>
                    </a:lnTo>
                    <a:lnTo>
                      <a:pt x="48561" y="176144"/>
                    </a:lnTo>
                    <a:lnTo>
                      <a:pt x="74109" y="138324"/>
                    </a:lnTo>
                    <a:lnTo>
                      <a:pt x="104171" y="104171"/>
                    </a:lnTo>
                    <a:lnTo>
                      <a:pt x="138324" y="74109"/>
                    </a:lnTo>
                    <a:lnTo>
                      <a:pt x="176144" y="48561"/>
                    </a:lnTo>
                    <a:lnTo>
                      <a:pt x="217205" y="27951"/>
                    </a:lnTo>
                    <a:lnTo>
                      <a:pt x="261084" y="12705"/>
                    </a:lnTo>
                    <a:lnTo>
                      <a:pt x="307357" y="3247"/>
                    </a:lnTo>
                    <a:lnTo>
                      <a:pt x="355600" y="0"/>
                    </a:lnTo>
                    <a:lnTo>
                      <a:pt x="1777999" y="0"/>
                    </a:lnTo>
                    <a:lnTo>
                      <a:pt x="1826242" y="3247"/>
                    </a:lnTo>
                    <a:lnTo>
                      <a:pt x="1872515" y="12705"/>
                    </a:lnTo>
                    <a:lnTo>
                      <a:pt x="1916394" y="27951"/>
                    </a:lnTo>
                    <a:lnTo>
                      <a:pt x="1957455" y="48561"/>
                    </a:lnTo>
                    <a:lnTo>
                      <a:pt x="1995275" y="74109"/>
                    </a:lnTo>
                    <a:lnTo>
                      <a:pt x="2029428" y="104171"/>
                    </a:lnTo>
                    <a:lnTo>
                      <a:pt x="2059490" y="138324"/>
                    </a:lnTo>
                    <a:lnTo>
                      <a:pt x="2085038" y="176144"/>
                    </a:lnTo>
                    <a:lnTo>
                      <a:pt x="2105648" y="217205"/>
                    </a:lnTo>
                    <a:lnTo>
                      <a:pt x="2120894" y="261084"/>
                    </a:lnTo>
                    <a:lnTo>
                      <a:pt x="2130352" y="307357"/>
                    </a:lnTo>
                    <a:lnTo>
                      <a:pt x="2133599" y="355600"/>
                    </a:lnTo>
                    <a:lnTo>
                      <a:pt x="2133599" y="3081020"/>
                    </a:lnTo>
                    <a:lnTo>
                      <a:pt x="2130352" y="3129262"/>
                    </a:lnTo>
                    <a:lnTo>
                      <a:pt x="2120894" y="3175535"/>
                    </a:lnTo>
                    <a:lnTo>
                      <a:pt x="2105648" y="3219414"/>
                    </a:lnTo>
                    <a:lnTo>
                      <a:pt x="2085038" y="3260475"/>
                    </a:lnTo>
                    <a:lnTo>
                      <a:pt x="2059490" y="3298295"/>
                    </a:lnTo>
                    <a:lnTo>
                      <a:pt x="2029428" y="3332448"/>
                    </a:lnTo>
                    <a:lnTo>
                      <a:pt x="1995275" y="3362510"/>
                    </a:lnTo>
                    <a:lnTo>
                      <a:pt x="1957455" y="3388058"/>
                    </a:lnTo>
                    <a:lnTo>
                      <a:pt x="1916394" y="3408668"/>
                    </a:lnTo>
                    <a:lnTo>
                      <a:pt x="1872515" y="3423914"/>
                    </a:lnTo>
                    <a:lnTo>
                      <a:pt x="1826242" y="3433372"/>
                    </a:lnTo>
                    <a:lnTo>
                      <a:pt x="1777999" y="3436620"/>
                    </a:lnTo>
                    <a:lnTo>
                      <a:pt x="355600" y="3436620"/>
                    </a:lnTo>
                    <a:lnTo>
                      <a:pt x="307357" y="3433372"/>
                    </a:lnTo>
                    <a:lnTo>
                      <a:pt x="261084" y="3423914"/>
                    </a:lnTo>
                    <a:lnTo>
                      <a:pt x="217205" y="3408668"/>
                    </a:lnTo>
                    <a:lnTo>
                      <a:pt x="176144" y="3388058"/>
                    </a:lnTo>
                    <a:lnTo>
                      <a:pt x="138324" y="3362510"/>
                    </a:lnTo>
                    <a:lnTo>
                      <a:pt x="104171" y="3332448"/>
                    </a:lnTo>
                    <a:lnTo>
                      <a:pt x="74109" y="3298295"/>
                    </a:lnTo>
                    <a:lnTo>
                      <a:pt x="48561" y="3260475"/>
                    </a:lnTo>
                    <a:lnTo>
                      <a:pt x="27951" y="3219414"/>
                    </a:lnTo>
                    <a:lnTo>
                      <a:pt x="12705" y="3175535"/>
                    </a:lnTo>
                    <a:lnTo>
                      <a:pt x="3247" y="3129262"/>
                    </a:lnTo>
                    <a:lnTo>
                      <a:pt x="0" y="3081020"/>
                    </a:lnTo>
                    <a:lnTo>
                      <a:pt x="0" y="355600"/>
                    </a:lnTo>
                    <a:close/>
                  </a:path>
                </a:pathLst>
              </a:custGeom>
              <a:ln w="12192">
                <a:solidFill>
                  <a:srgbClr val="41709C"/>
                </a:solidFill>
              </a:ln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pic>
            <p:nvPicPr>
              <p:cNvPr id="11" name="object 11"/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796540" y="969264"/>
                <a:ext cx="1213103" cy="864108"/>
              </a:xfrm>
              <a:prstGeom prst="rect">
                <a:avLst/>
              </a:prstGeom>
            </p:spPr>
          </p:pic>
          <p:pic>
            <p:nvPicPr>
              <p:cNvPr id="12" name="object 12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95646" y="2455791"/>
                <a:ext cx="819911" cy="446531"/>
              </a:xfrm>
              <a:prstGeom prst="rect">
                <a:avLst/>
              </a:prstGeom>
            </p:spPr>
          </p:pic>
          <p:pic>
            <p:nvPicPr>
              <p:cNvPr id="13" name="object 13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434401" y="2319051"/>
                <a:ext cx="954023" cy="670560"/>
              </a:xfrm>
              <a:prstGeom prst="rect">
                <a:avLst/>
              </a:prstGeom>
            </p:spPr>
          </p:pic>
          <p:pic>
            <p:nvPicPr>
              <p:cNvPr id="14" name="object 14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522219" y="1827276"/>
                <a:ext cx="1831848" cy="569976"/>
              </a:xfrm>
              <a:prstGeom prst="rect">
                <a:avLst/>
              </a:prstGeom>
            </p:spPr>
          </p:pic>
        </p:grpSp>
        <p:sp>
          <p:nvSpPr>
            <p:cNvPr id="15" name="object 15"/>
            <p:cNvSpPr txBox="1"/>
            <p:nvPr/>
          </p:nvSpPr>
          <p:spPr>
            <a:xfrm>
              <a:off x="2820291" y="1994524"/>
              <a:ext cx="1160145" cy="327826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 indent="-635" algn="ctr">
                <a:lnSpc>
                  <a:spcPct val="100000"/>
                </a:lnSpc>
                <a:spcBef>
                  <a:spcPts val="95"/>
                </a:spcBef>
              </a:pPr>
              <a:r>
                <a:rPr sz="1200" spc="-5" dirty="0">
                  <a:solidFill>
                    <a:srgbClr val="001F5F"/>
                  </a:solidFill>
                  <a:latin typeface="Calibri"/>
                  <a:cs typeface="Calibri"/>
                </a:rPr>
                <a:t>ОРГАНИЗАЦИЯ </a:t>
              </a:r>
              <a:r>
                <a:rPr sz="1200" dirty="0">
                  <a:solidFill>
                    <a:srgbClr val="001F5F"/>
                  </a:solidFill>
                  <a:latin typeface="Calibri"/>
                  <a:cs typeface="Calibri"/>
                </a:rPr>
                <a:t> </a:t>
              </a:r>
              <a:r>
                <a:rPr sz="1200" spc="-10" dirty="0">
                  <a:solidFill>
                    <a:srgbClr val="001F5F"/>
                  </a:solidFill>
                  <a:latin typeface="Calibri"/>
                  <a:cs typeface="Calibri"/>
                </a:rPr>
                <a:t>ДОПОЛНИТЕЛЬНОГО </a:t>
              </a:r>
              <a:r>
                <a:rPr sz="1200" spc="-215" dirty="0">
                  <a:solidFill>
                    <a:srgbClr val="001F5F"/>
                  </a:solidFill>
                  <a:latin typeface="Calibri"/>
                  <a:cs typeface="Calibri"/>
                </a:rPr>
                <a:t> </a:t>
              </a:r>
              <a:r>
                <a:rPr sz="1200" spc="-10" dirty="0">
                  <a:solidFill>
                    <a:srgbClr val="001F5F"/>
                  </a:solidFill>
                  <a:latin typeface="Calibri"/>
                  <a:cs typeface="Calibri"/>
                </a:rPr>
                <a:t>ОБРАЗОВАНИЯ</a:t>
              </a:r>
              <a:endParaRPr sz="1200" dirty="0">
                <a:latin typeface="Calibri"/>
                <a:cs typeface="Calibri"/>
              </a:endParaRPr>
            </a:p>
          </p:txBody>
        </p:sp>
        <p:sp>
          <p:nvSpPr>
            <p:cNvPr id="16" name="object 16"/>
            <p:cNvSpPr txBox="1"/>
            <p:nvPr/>
          </p:nvSpPr>
          <p:spPr>
            <a:xfrm>
              <a:off x="2838356" y="3409214"/>
              <a:ext cx="1299845" cy="44254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R="5080" indent="12700" algn="ctr">
                <a:lnSpc>
                  <a:spcPct val="100000"/>
                </a:lnSpc>
                <a:spcBef>
                  <a:spcPts val="100"/>
                </a:spcBef>
              </a:pPr>
              <a:r>
                <a:rPr sz="1200" spc="-5">
                  <a:solidFill>
                    <a:schemeClr val="tx1">
                      <a:lumMod val="95000"/>
                    </a:schemeClr>
                  </a:solidFill>
                  <a:latin typeface="Calibri"/>
                  <a:cs typeface="Calibri"/>
                </a:rPr>
                <a:t>ОБЩЕОБРАЗОВАТЕЛЬНЫЕ </a:t>
              </a:r>
              <a:r>
                <a:rPr sz="1200" spc="-190">
                  <a:solidFill>
                    <a:schemeClr val="tx1">
                      <a:lumMod val="95000"/>
                    </a:schemeClr>
                  </a:solidFill>
                  <a:latin typeface="Calibri"/>
                  <a:cs typeface="Calibri"/>
                </a:rPr>
                <a:t> </a:t>
              </a:r>
              <a:endParaRPr lang="ru-RU" sz="1200" spc="-190" dirty="0" smtClean="0">
                <a:solidFill>
                  <a:schemeClr val="tx1">
                    <a:lumMod val="95000"/>
                  </a:schemeClr>
                </a:solidFill>
                <a:latin typeface="Calibri"/>
                <a:cs typeface="Calibri"/>
              </a:endParaRPr>
            </a:p>
            <a:p>
              <a:pPr marR="5080" indent="12700" algn="ctr">
                <a:lnSpc>
                  <a:spcPct val="100000"/>
                </a:lnSpc>
                <a:spcBef>
                  <a:spcPts val="100"/>
                </a:spcBef>
              </a:pPr>
              <a:r>
                <a:rPr sz="1200" smtClean="0">
                  <a:solidFill>
                    <a:schemeClr val="tx1">
                      <a:lumMod val="95000"/>
                    </a:schemeClr>
                  </a:solidFill>
                  <a:latin typeface="Calibri"/>
                  <a:cs typeface="Calibri"/>
                </a:rPr>
                <a:t>И</a:t>
              </a:r>
              <a:r>
                <a:rPr lang="ru-RU" sz="1200" dirty="0" smtClean="0">
                  <a:solidFill>
                    <a:schemeClr val="tx1">
                      <a:lumMod val="95000"/>
                    </a:schemeClr>
                  </a:solidFill>
                  <a:latin typeface="Calibri"/>
                  <a:cs typeface="Calibri"/>
                </a:rPr>
                <a:t> </a:t>
              </a:r>
              <a:r>
                <a:rPr sz="1200" spc="-5" smtClean="0">
                  <a:solidFill>
                    <a:schemeClr val="tx1">
                      <a:lumMod val="95000"/>
                    </a:schemeClr>
                  </a:solidFill>
                  <a:latin typeface="Calibri"/>
                  <a:cs typeface="Calibri"/>
                </a:rPr>
                <a:t>ДОШКОЛЬНЫЕ </a:t>
              </a:r>
              <a:r>
                <a:rPr sz="1200" smtClean="0">
                  <a:solidFill>
                    <a:schemeClr val="tx1">
                      <a:lumMod val="95000"/>
                    </a:schemeClr>
                  </a:solidFill>
                  <a:latin typeface="Calibri"/>
                  <a:cs typeface="Calibri"/>
                </a:rPr>
                <a:t> О</a:t>
              </a:r>
              <a:r>
                <a:rPr sz="1200" spc="-5" smtClean="0">
                  <a:solidFill>
                    <a:schemeClr val="tx1">
                      <a:lumMod val="95000"/>
                    </a:schemeClr>
                  </a:solidFill>
                  <a:latin typeface="Calibri"/>
                  <a:cs typeface="Calibri"/>
                </a:rPr>
                <a:t>Б</a:t>
              </a:r>
              <a:r>
                <a:rPr sz="1200" smtClean="0">
                  <a:solidFill>
                    <a:schemeClr val="tx1">
                      <a:lumMod val="95000"/>
                    </a:schemeClr>
                  </a:solidFill>
                  <a:latin typeface="Calibri"/>
                  <a:cs typeface="Calibri"/>
                </a:rPr>
                <a:t>РАЗОВ</a:t>
              </a:r>
              <a:r>
                <a:rPr sz="1200" spc="-5" smtClean="0">
                  <a:solidFill>
                    <a:schemeClr val="tx1">
                      <a:lumMod val="95000"/>
                    </a:schemeClr>
                  </a:solidFill>
                  <a:latin typeface="Calibri"/>
                  <a:cs typeface="Calibri"/>
                </a:rPr>
                <a:t>А</a:t>
              </a:r>
              <a:r>
                <a:rPr sz="1200" smtClean="0">
                  <a:solidFill>
                    <a:schemeClr val="tx1">
                      <a:lumMod val="95000"/>
                    </a:schemeClr>
                  </a:solidFill>
                  <a:latin typeface="Calibri"/>
                  <a:cs typeface="Calibri"/>
                </a:rPr>
                <a:t>ТЕЛЬНЫЕ</a:t>
              </a:r>
              <a:r>
                <a:rPr lang="ru-RU" sz="1200" dirty="0" smtClean="0">
                  <a:solidFill>
                    <a:schemeClr val="tx1">
                      <a:lumMod val="95000"/>
                    </a:schemeClr>
                  </a:solidFill>
                  <a:latin typeface="Calibri"/>
                  <a:cs typeface="Calibri"/>
                </a:rPr>
                <a:t> </a:t>
              </a:r>
              <a:r>
                <a:rPr sz="1200" spc="-5" smtClean="0">
                  <a:solidFill>
                    <a:schemeClr val="tx1">
                      <a:lumMod val="95000"/>
                    </a:schemeClr>
                  </a:solidFill>
                  <a:latin typeface="Calibri"/>
                  <a:cs typeface="Calibri"/>
                </a:rPr>
                <a:t>ОРГАНИЗАЦИИ</a:t>
              </a:r>
              <a:endParaRPr sz="1200" dirty="0">
                <a:solidFill>
                  <a:schemeClr val="tx1">
                    <a:lumMod val="95000"/>
                  </a:schemeClr>
                </a:solidFill>
                <a:latin typeface="Calibri"/>
                <a:cs typeface="Calibri"/>
              </a:endParaRPr>
            </a:p>
          </p:txBody>
        </p:sp>
        <p:grpSp>
          <p:nvGrpSpPr>
            <p:cNvPr id="5" name="object 17"/>
            <p:cNvGrpSpPr/>
            <p:nvPr/>
          </p:nvGrpSpPr>
          <p:grpSpPr>
            <a:xfrm>
              <a:off x="2513236" y="837946"/>
              <a:ext cx="4292600" cy="3449320"/>
              <a:chOff x="2471673" y="837946"/>
              <a:chExt cx="4292600" cy="3449320"/>
            </a:xfrm>
          </p:grpSpPr>
          <p:sp>
            <p:nvSpPr>
              <p:cNvPr id="18" name="object 18"/>
              <p:cNvSpPr/>
              <p:nvPr/>
            </p:nvSpPr>
            <p:spPr>
              <a:xfrm>
                <a:off x="2478023" y="2189734"/>
                <a:ext cx="318770" cy="836294"/>
              </a:xfrm>
              <a:custGeom>
                <a:avLst/>
                <a:gdLst/>
                <a:ahLst/>
                <a:cxnLst/>
                <a:rect l="l" t="t" r="r" b="b"/>
                <a:pathLst>
                  <a:path w="318769" h="836294">
                    <a:moveTo>
                      <a:pt x="0" y="0"/>
                    </a:moveTo>
                    <a:lnTo>
                      <a:pt x="0" y="79628"/>
                    </a:lnTo>
                    <a:lnTo>
                      <a:pt x="1138" y="142381"/>
                    </a:lnTo>
                    <a:lnTo>
                      <a:pt x="4498" y="203888"/>
                    </a:lnTo>
                    <a:lnTo>
                      <a:pt x="9998" y="263902"/>
                    </a:lnTo>
                    <a:lnTo>
                      <a:pt x="17555" y="322179"/>
                    </a:lnTo>
                    <a:lnTo>
                      <a:pt x="27089" y="378471"/>
                    </a:lnTo>
                    <a:lnTo>
                      <a:pt x="38515" y="432534"/>
                    </a:lnTo>
                    <a:lnTo>
                      <a:pt x="51754" y="484121"/>
                    </a:lnTo>
                    <a:lnTo>
                      <a:pt x="66722" y="532987"/>
                    </a:lnTo>
                    <a:lnTo>
                      <a:pt x="83338" y="578885"/>
                    </a:lnTo>
                    <a:lnTo>
                      <a:pt x="101519" y="621569"/>
                    </a:lnTo>
                    <a:lnTo>
                      <a:pt x="121183" y="660793"/>
                    </a:lnTo>
                    <a:lnTo>
                      <a:pt x="142249" y="696313"/>
                    </a:lnTo>
                    <a:lnTo>
                      <a:pt x="164635" y="727881"/>
                    </a:lnTo>
                    <a:lnTo>
                      <a:pt x="213035" y="778178"/>
                    </a:lnTo>
                    <a:lnTo>
                      <a:pt x="238887" y="796416"/>
                    </a:lnTo>
                    <a:lnTo>
                      <a:pt x="238887" y="836294"/>
                    </a:lnTo>
                    <a:lnTo>
                      <a:pt x="318515" y="780161"/>
                    </a:lnTo>
                    <a:lnTo>
                      <a:pt x="238887" y="677037"/>
                    </a:lnTo>
                    <a:lnTo>
                      <a:pt x="238887" y="716788"/>
                    </a:lnTo>
                    <a:lnTo>
                      <a:pt x="213035" y="698549"/>
                    </a:lnTo>
                    <a:lnTo>
                      <a:pt x="164635" y="648252"/>
                    </a:lnTo>
                    <a:lnTo>
                      <a:pt x="142249" y="616684"/>
                    </a:lnTo>
                    <a:lnTo>
                      <a:pt x="121183" y="581164"/>
                    </a:lnTo>
                    <a:lnTo>
                      <a:pt x="101519" y="541940"/>
                    </a:lnTo>
                    <a:lnTo>
                      <a:pt x="83338" y="499256"/>
                    </a:lnTo>
                    <a:lnTo>
                      <a:pt x="66722" y="453358"/>
                    </a:lnTo>
                    <a:lnTo>
                      <a:pt x="51754" y="404492"/>
                    </a:lnTo>
                    <a:lnTo>
                      <a:pt x="38515" y="352905"/>
                    </a:lnTo>
                    <a:lnTo>
                      <a:pt x="27089" y="298842"/>
                    </a:lnTo>
                    <a:lnTo>
                      <a:pt x="17555" y="242550"/>
                    </a:lnTo>
                    <a:lnTo>
                      <a:pt x="9998" y="184273"/>
                    </a:lnTo>
                    <a:lnTo>
                      <a:pt x="4498" y="124259"/>
                    </a:lnTo>
                    <a:lnTo>
                      <a:pt x="1138" y="627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B9BD4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19" name="object 19"/>
              <p:cNvSpPr/>
              <p:nvPr/>
            </p:nvSpPr>
            <p:spPr>
              <a:xfrm>
                <a:off x="2478211" y="1449324"/>
                <a:ext cx="318770" cy="780415"/>
              </a:xfrm>
              <a:custGeom>
                <a:avLst/>
                <a:gdLst/>
                <a:ahLst/>
                <a:cxnLst/>
                <a:rect l="l" t="t" r="r" b="b"/>
                <a:pathLst>
                  <a:path w="318769" h="780414">
                    <a:moveTo>
                      <a:pt x="318328" y="0"/>
                    </a:moveTo>
                    <a:lnTo>
                      <a:pt x="312613" y="0"/>
                    </a:lnTo>
                    <a:lnTo>
                      <a:pt x="301183" y="1015"/>
                    </a:lnTo>
                    <a:lnTo>
                      <a:pt x="247197" y="18540"/>
                    </a:lnTo>
                    <a:lnTo>
                      <a:pt x="196653" y="55912"/>
                    </a:lnTo>
                    <a:lnTo>
                      <a:pt x="150276" y="111261"/>
                    </a:lnTo>
                    <a:lnTo>
                      <a:pt x="128875" y="145094"/>
                    </a:lnTo>
                    <a:lnTo>
                      <a:pt x="108787" y="182720"/>
                    </a:lnTo>
                    <a:lnTo>
                      <a:pt x="90102" y="223905"/>
                    </a:lnTo>
                    <a:lnTo>
                      <a:pt x="72910" y="268418"/>
                    </a:lnTo>
                    <a:lnTo>
                      <a:pt x="57303" y="316022"/>
                    </a:lnTo>
                    <a:lnTo>
                      <a:pt x="43370" y="366486"/>
                    </a:lnTo>
                    <a:lnTo>
                      <a:pt x="31202" y="419575"/>
                    </a:lnTo>
                    <a:lnTo>
                      <a:pt x="20889" y="475056"/>
                    </a:lnTo>
                    <a:lnTo>
                      <a:pt x="12522" y="532695"/>
                    </a:lnTo>
                    <a:lnTo>
                      <a:pt x="6191" y="592259"/>
                    </a:lnTo>
                    <a:lnTo>
                      <a:pt x="1987" y="653514"/>
                    </a:lnTo>
                    <a:lnTo>
                      <a:pt x="0" y="716225"/>
                    </a:lnTo>
                    <a:lnTo>
                      <a:pt x="320" y="780161"/>
                    </a:lnTo>
                    <a:lnTo>
                      <a:pt x="3015" y="715518"/>
                    </a:lnTo>
                    <a:lnTo>
                      <a:pt x="8027" y="652680"/>
                    </a:lnTo>
                    <a:lnTo>
                      <a:pt x="15250" y="591877"/>
                    </a:lnTo>
                    <a:lnTo>
                      <a:pt x="24582" y="533336"/>
                    </a:lnTo>
                    <a:lnTo>
                      <a:pt x="35918" y="477287"/>
                    </a:lnTo>
                    <a:lnTo>
                      <a:pt x="49153" y="423958"/>
                    </a:lnTo>
                    <a:lnTo>
                      <a:pt x="64185" y="373580"/>
                    </a:lnTo>
                    <a:lnTo>
                      <a:pt x="80909" y="326381"/>
                    </a:lnTo>
                    <a:lnTo>
                      <a:pt x="99221" y="282590"/>
                    </a:lnTo>
                    <a:lnTo>
                      <a:pt x="119017" y="242437"/>
                    </a:lnTo>
                    <a:lnTo>
                      <a:pt x="140193" y="206149"/>
                    </a:lnTo>
                    <a:lnTo>
                      <a:pt x="162644" y="173957"/>
                    </a:lnTo>
                    <a:lnTo>
                      <a:pt x="210960" y="122774"/>
                    </a:lnTo>
                    <a:lnTo>
                      <a:pt x="263132" y="90720"/>
                    </a:lnTo>
                    <a:lnTo>
                      <a:pt x="318328" y="79628"/>
                    </a:lnTo>
                    <a:lnTo>
                      <a:pt x="318328" y="0"/>
                    </a:lnTo>
                    <a:close/>
                  </a:path>
                </a:pathLst>
              </a:custGeom>
              <a:solidFill>
                <a:srgbClr val="487CAB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20" name="object 20"/>
              <p:cNvSpPr/>
              <p:nvPr/>
            </p:nvSpPr>
            <p:spPr>
              <a:xfrm>
                <a:off x="2478023" y="1449324"/>
                <a:ext cx="318770" cy="1576705"/>
              </a:xfrm>
              <a:custGeom>
                <a:avLst/>
                <a:gdLst/>
                <a:ahLst/>
                <a:cxnLst/>
                <a:rect l="l" t="t" r="r" b="b"/>
                <a:pathLst>
                  <a:path w="318769" h="1576705">
                    <a:moveTo>
                      <a:pt x="0" y="740410"/>
                    </a:moveTo>
                    <a:lnTo>
                      <a:pt x="1138" y="803162"/>
                    </a:lnTo>
                    <a:lnTo>
                      <a:pt x="4498" y="864669"/>
                    </a:lnTo>
                    <a:lnTo>
                      <a:pt x="9998" y="924683"/>
                    </a:lnTo>
                    <a:lnTo>
                      <a:pt x="17555" y="982960"/>
                    </a:lnTo>
                    <a:lnTo>
                      <a:pt x="27089" y="1039252"/>
                    </a:lnTo>
                    <a:lnTo>
                      <a:pt x="38515" y="1093315"/>
                    </a:lnTo>
                    <a:lnTo>
                      <a:pt x="51754" y="1144902"/>
                    </a:lnTo>
                    <a:lnTo>
                      <a:pt x="66722" y="1193768"/>
                    </a:lnTo>
                    <a:lnTo>
                      <a:pt x="83338" y="1239666"/>
                    </a:lnTo>
                    <a:lnTo>
                      <a:pt x="101519" y="1282350"/>
                    </a:lnTo>
                    <a:lnTo>
                      <a:pt x="121183" y="1321574"/>
                    </a:lnTo>
                    <a:lnTo>
                      <a:pt x="142249" y="1357094"/>
                    </a:lnTo>
                    <a:lnTo>
                      <a:pt x="164635" y="1388662"/>
                    </a:lnTo>
                    <a:lnTo>
                      <a:pt x="213035" y="1438959"/>
                    </a:lnTo>
                    <a:lnTo>
                      <a:pt x="238887" y="1457198"/>
                    </a:lnTo>
                    <a:lnTo>
                      <a:pt x="238887" y="1417447"/>
                    </a:lnTo>
                    <a:lnTo>
                      <a:pt x="318515" y="1520571"/>
                    </a:lnTo>
                    <a:lnTo>
                      <a:pt x="238887" y="1576704"/>
                    </a:lnTo>
                    <a:lnTo>
                      <a:pt x="238887" y="1536827"/>
                    </a:lnTo>
                    <a:lnTo>
                      <a:pt x="213035" y="1518588"/>
                    </a:lnTo>
                    <a:lnTo>
                      <a:pt x="164635" y="1468291"/>
                    </a:lnTo>
                    <a:lnTo>
                      <a:pt x="142249" y="1436723"/>
                    </a:lnTo>
                    <a:lnTo>
                      <a:pt x="121183" y="1401203"/>
                    </a:lnTo>
                    <a:lnTo>
                      <a:pt x="101519" y="1361979"/>
                    </a:lnTo>
                    <a:lnTo>
                      <a:pt x="83338" y="1319295"/>
                    </a:lnTo>
                    <a:lnTo>
                      <a:pt x="66722" y="1273397"/>
                    </a:lnTo>
                    <a:lnTo>
                      <a:pt x="51754" y="1224531"/>
                    </a:lnTo>
                    <a:lnTo>
                      <a:pt x="38515" y="1172944"/>
                    </a:lnTo>
                    <a:lnTo>
                      <a:pt x="27089" y="1118881"/>
                    </a:lnTo>
                    <a:lnTo>
                      <a:pt x="17555" y="1062589"/>
                    </a:lnTo>
                    <a:lnTo>
                      <a:pt x="9998" y="1004312"/>
                    </a:lnTo>
                    <a:lnTo>
                      <a:pt x="4498" y="944298"/>
                    </a:lnTo>
                    <a:lnTo>
                      <a:pt x="1138" y="882791"/>
                    </a:lnTo>
                    <a:lnTo>
                      <a:pt x="0" y="820038"/>
                    </a:lnTo>
                    <a:lnTo>
                      <a:pt x="0" y="740410"/>
                    </a:lnTo>
                    <a:lnTo>
                      <a:pt x="1169" y="676521"/>
                    </a:lnTo>
                    <a:lnTo>
                      <a:pt x="4613" y="614142"/>
                    </a:lnTo>
                    <a:lnTo>
                      <a:pt x="10236" y="553495"/>
                    </a:lnTo>
                    <a:lnTo>
                      <a:pt x="17943" y="494802"/>
                    </a:lnTo>
                    <a:lnTo>
                      <a:pt x="27637" y="438286"/>
                    </a:lnTo>
                    <a:lnTo>
                      <a:pt x="39224" y="384168"/>
                    </a:lnTo>
                    <a:lnTo>
                      <a:pt x="52607" y="332671"/>
                    </a:lnTo>
                    <a:lnTo>
                      <a:pt x="67691" y="284017"/>
                    </a:lnTo>
                    <a:lnTo>
                      <a:pt x="84380" y="238428"/>
                    </a:lnTo>
                    <a:lnTo>
                      <a:pt x="102579" y="196126"/>
                    </a:lnTo>
                    <a:lnTo>
                      <a:pt x="122192" y="157334"/>
                    </a:lnTo>
                    <a:lnTo>
                      <a:pt x="143123" y="122273"/>
                    </a:lnTo>
                    <a:lnTo>
                      <a:pt x="165276" y="91166"/>
                    </a:lnTo>
                    <a:lnTo>
                      <a:pt x="212868" y="41703"/>
                    </a:lnTo>
                    <a:lnTo>
                      <a:pt x="264203" y="10722"/>
                    </a:lnTo>
                    <a:lnTo>
                      <a:pt x="318515" y="0"/>
                    </a:lnTo>
                    <a:lnTo>
                      <a:pt x="318515" y="79628"/>
                    </a:lnTo>
                    <a:lnTo>
                      <a:pt x="290592" y="82440"/>
                    </a:lnTo>
                    <a:lnTo>
                      <a:pt x="263320" y="90720"/>
                    </a:lnTo>
                    <a:lnTo>
                      <a:pt x="211148" y="122774"/>
                    </a:lnTo>
                    <a:lnTo>
                      <a:pt x="162832" y="173957"/>
                    </a:lnTo>
                    <a:lnTo>
                      <a:pt x="140380" y="206149"/>
                    </a:lnTo>
                    <a:lnTo>
                      <a:pt x="119205" y="242437"/>
                    </a:lnTo>
                    <a:lnTo>
                      <a:pt x="99409" y="282590"/>
                    </a:lnTo>
                    <a:lnTo>
                      <a:pt x="81097" y="326381"/>
                    </a:lnTo>
                    <a:lnTo>
                      <a:pt x="64373" y="373580"/>
                    </a:lnTo>
                    <a:lnTo>
                      <a:pt x="49341" y="423958"/>
                    </a:lnTo>
                    <a:lnTo>
                      <a:pt x="36106" y="477287"/>
                    </a:lnTo>
                    <a:lnTo>
                      <a:pt x="24770" y="533336"/>
                    </a:lnTo>
                    <a:lnTo>
                      <a:pt x="15438" y="591877"/>
                    </a:lnTo>
                    <a:lnTo>
                      <a:pt x="8215" y="652680"/>
                    </a:lnTo>
                    <a:lnTo>
                      <a:pt x="3203" y="715518"/>
                    </a:lnTo>
                    <a:lnTo>
                      <a:pt x="507" y="780161"/>
                    </a:lnTo>
                  </a:path>
                </a:pathLst>
              </a:custGeom>
              <a:ln w="12192">
                <a:solidFill>
                  <a:srgbClr val="41709C"/>
                </a:solidFill>
              </a:ln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21" name="object 21"/>
              <p:cNvSpPr/>
              <p:nvPr/>
            </p:nvSpPr>
            <p:spPr>
              <a:xfrm>
                <a:off x="4026407" y="1503299"/>
                <a:ext cx="302260" cy="876300"/>
              </a:xfrm>
              <a:custGeom>
                <a:avLst/>
                <a:gdLst/>
                <a:ahLst/>
                <a:cxnLst/>
                <a:rect l="l" t="t" r="r" b="b"/>
                <a:pathLst>
                  <a:path w="302260" h="876300">
                    <a:moveTo>
                      <a:pt x="75437" y="0"/>
                    </a:moveTo>
                    <a:lnTo>
                      <a:pt x="0" y="50418"/>
                    </a:lnTo>
                    <a:lnTo>
                      <a:pt x="75437" y="150875"/>
                    </a:lnTo>
                    <a:lnTo>
                      <a:pt x="75437" y="113156"/>
                    </a:lnTo>
                    <a:lnTo>
                      <a:pt x="98520" y="131290"/>
                    </a:lnTo>
                    <a:lnTo>
                      <a:pt x="141927" y="180629"/>
                    </a:lnTo>
                    <a:lnTo>
                      <a:pt x="181225" y="245948"/>
                    </a:lnTo>
                    <a:lnTo>
                      <a:pt x="199171" y="284055"/>
                    </a:lnTo>
                    <a:lnTo>
                      <a:pt x="215897" y="325502"/>
                    </a:lnTo>
                    <a:lnTo>
                      <a:pt x="231336" y="370073"/>
                    </a:lnTo>
                    <a:lnTo>
                      <a:pt x="245425" y="417549"/>
                    </a:lnTo>
                    <a:lnTo>
                      <a:pt x="258098" y="467712"/>
                    </a:lnTo>
                    <a:lnTo>
                      <a:pt x="269292" y="520344"/>
                    </a:lnTo>
                    <a:lnTo>
                      <a:pt x="278940" y="575228"/>
                    </a:lnTo>
                    <a:lnTo>
                      <a:pt x="286980" y="632145"/>
                    </a:lnTo>
                    <a:lnTo>
                      <a:pt x="293345" y="690878"/>
                    </a:lnTo>
                    <a:lnTo>
                      <a:pt x="297972" y="751209"/>
                    </a:lnTo>
                    <a:lnTo>
                      <a:pt x="300796" y="812919"/>
                    </a:lnTo>
                    <a:lnTo>
                      <a:pt x="301751" y="875791"/>
                    </a:lnTo>
                    <a:lnTo>
                      <a:pt x="301751" y="800353"/>
                    </a:lnTo>
                    <a:lnTo>
                      <a:pt x="300796" y="737481"/>
                    </a:lnTo>
                    <a:lnTo>
                      <a:pt x="297972" y="675771"/>
                    </a:lnTo>
                    <a:lnTo>
                      <a:pt x="293345" y="615440"/>
                    </a:lnTo>
                    <a:lnTo>
                      <a:pt x="286980" y="556707"/>
                    </a:lnTo>
                    <a:lnTo>
                      <a:pt x="278940" y="499790"/>
                    </a:lnTo>
                    <a:lnTo>
                      <a:pt x="269292" y="444906"/>
                    </a:lnTo>
                    <a:lnTo>
                      <a:pt x="258098" y="392274"/>
                    </a:lnTo>
                    <a:lnTo>
                      <a:pt x="245425" y="342111"/>
                    </a:lnTo>
                    <a:lnTo>
                      <a:pt x="231336" y="294635"/>
                    </a:lnTo>
                    <a:lnTo>
                      <a:pt x="215897" y="250064"/>
                    </a:lnTo>
                    <a:lnTo>
                      <a:pt x="199171" y="208617"/>
                    </a:lnTo>
                    <a:lnTo>
                      <a:pt x="181225" y="170510"/>
                    </a:lnTo>
                    <a:lnTo>
                      <a:pt x="162122" y="135962"/>
                    </a:lnTo>
                    <a:lnTo>
                      <a:pt x="120705" y="78415"/>
                    </a:lnTo>
                    <a:lnTo>
                      <a:pt x="75437" y="37718"/>
                    </a:lnTo>
                    <a:lnTo>
                      <a:pt x="75437" y="0"/>
                    </a:lnTo>
                    <a:close/>
                  </a:path>
                </a:pathLst>
              </a:custGeom>
              <a:solidFill>
                <a:srgbClr val="5B9BD4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22" name="object 22"/>
              <p:cNvSpPr/>
              <p:nvPr/>
            </p:nvSpPr>
            <p:spPr>
              <a:xfrm>
                <a:off x="4026407" y="2341372"/>
                <a:ext cx="301625" cy="825500"/>
              </a:xfrm>
              <a:custGeom>
                <a:avLst/>
                <a:gdLst/>
                <a:ahLst/>
                <a:cxnLst/>
                <a:rect l="l" t="t" r="r" b="b"/>
                <a:pathLst>
                  <a:path w="301625" h="825500">
                    <a:moveTo>
                      <a:pt x="301370" y="0"/>
                    </a:moveTo>
                    <a:lnTo>
                      <a:pt x="298959" y="69124"/>
                    </a:lnTo>
                    <a:lnTo>
                      <a:pt x="294330" y="136336"/>
                    </a:lnTo>
                    <a:lnTo>
                      <a:pt x="287584" y="201389"/>
                    </a:lnTo>
                    <a:lnTo>
                      <a:pt x="278820" y="264036"/>
                    </a:lnTo>
                    <a:lnTo>
                      <a:pt x="268138" y="324029"/>
                    </a:lnTo>
                    <a:lnTo>
                      <a:pt x="255636" y="381122"/>
                    </a:lnTo>
                    <a:lnTo>
                      <a:pt x="241416" y="435067"/>
                    </a:lnTo>
                    <a:lnTo>
                      <a:pt x="225576" y="485618"/>
                    </a:lnTo>
                    <a:lnTo>
                      <a:pt x="208216" y="532526"/>
                    </a:lnTo>
                    <a:lnTo>
                      <a:pt x="189435" y="575546"/>
                    </a:lnTo>
                    <a:lnTo>
                      <a:pt x="169334" y="614431"/>
                    </a:lnTo>
                    <a:lnTo>
                      <a:pt x="148011" y="648932"/>
                    </a:lnTo>
                    <a:lnTo>
                      <a:pt x="102099" y="703797"/>
                    </a:lnTo>
                    <a:lnTo>
                      <a:pt x="52496" y="738166"/>
                    </a:lnTo>
                    <a:lnTo>
                      <a:pt x="0" y="750062"/>
                    </a:lnTo>
                    <a:lnTo>
                      <a:pt x="0" y="825500"/>
                    </a:lnTo>
                    <a:lnTo>
                      <a:pt x="39137" y="818909"/>
                    </a:lnTo>
                    <a:lnTo>
                      <a:pt x="86456" y="792679"/>
                    </a:lnTo>
                    <a:lnTo>
                      <a:pt x="130617" y="748093"/>
                    </a:lnTo>
                    <a:lnTo>
                      <a:pt x="171027" y="686850"/>
                    </a:lnTo>
                    <a:lnTo>
                      <a:pt x="189640" y="650513"/>
                    </a:lnTo>
                    <a:lnTo>
                      <a:pt x="207093" y="610648"/>
                    </a:lnTo>
                    <a:lnTo>
                      <a:pt x="223313" y="567467"/>
                    </a:lnTo>
                    <a:lnTo>
                      <a:pt x="238225" y="521183"/>
                    </a:lnTo>
                    <a:lnTo>
                      <a:pt x="251755" y="472009"/>
                    </a:lnTo>
                    <a:lnTo>
                      <a:pt x="263829" y="420155"/>
                    </a:lnTo>
                    <a:lnTo>
                      <a:pt x="274374" y="365835"/>
                    </a:lnTo>
                    <a:lnTo>
                      <a:pt x="283315" y="309260"/>
                    </a:lnTo>
                    <a:lnTo>
                      <a:pt x="290578" y="250644"/>
                    </a:lnTo>
                    <a:lnTo>
                      <a:pt x="296089" y="190197"/>
                    </a:lnTo>
                    <a:lnTo>
                      <a:pt x="299774" y="128133"/>
                    </a:lnTo>
                    <a:lnTo>
                      <a:pt x="301559" y="64663"/>
                    </a:lnTo>
                    <a:lnTo>
                      <a:pt x="301370" y="0"/>
                    </a:lnTo>
                    <a:close/>
                  </a:path>
                </a:pathLst>
              </a:custGeom>
              <a:solidFill>
                <a:srgbClr val="487CAB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23" name="object 23"/>
              <p:cNvSpPr/>
              <p:nvPr/>
            </p:nvSpPr>
            <p:spPr>
              <a:xfrm>
                <a:off x="4026407" y="1503299"/>
                <a:ext cx="302260" cy="1663700"/>
              </a:xfrm>
              <a:custGeom>
                <a:avLst/>
                <a:gdLst/>
                <a:ahLst/>
                <a:cxnLst/>
                <a:rect l="l" t="t" r="r" b="b"/>
                <a:pathLst>
                  <a:path w="302260" h="1663700">
                    <a:moveTo>
                      <a:pt x="301751" y="875791"/>
                    </a:moveTo>
                    <a:lnTo>
                      <a:pt x="300796" y="812919"/>
                    </a:lnTo>
                    <a:lnTo>
                      <a:pt x="297972" y="751209"/>
                    </a:lnTo>
                    <a:lnTo>
                      <a:pt x="293345" y="690878"/>
                    </a:lnTo>
                    <a:lnTo>
                      <a:pt x="286980" y="632145"/>
                    </a:lnTo>
                    <a:lnTo>
                      <a:pt x="278940" y="575228"/>
                    </a:lnTo>
                    <a:lnTo>
                      <a:pt x="269292" y="520344"/>
                    </a:lnTo>
                    <a:lnTo>
                      <a:pt x="258098" y="467712"/>
                    </a:lnTo>
                    <a:lnTo>
                      <a:pt x="245425" y="417549"/>
                    </a:lnTo>
                    <a:lnTo>
                      <a:pt x="231336" y="370073"/>
                    </a:lnTo>
                    <a:lnTo>
                      <a:pt x="215897" y="325502"/>
                    </a:lnTo>
                    <a:lnTo>
                      <a:pt x="199171" y="284055"/>
                    </a:lnTo>
                    <a:lnTo>
                      <a:pt x="181225" y="245948"/>
                    </a:lnTo>
                    <a:lnTo>
                      <a:pt x="162122" y="211400"/>
                    </a:lnTo>
                    <a:lnTo>
                      <a:pt x="120705" y="153853"/>
                    </a:lnTo>
                    <a:lnTo>
                      <a:pt x="75437" y="113156"/>
                    </a:lnTo>
                    <a:lnTo>
                      <a:pt x="75437" y="150875"/>
                    </a:lnTo>
                    <a:lnTo>
                      <a:pt x="0" y="50418"/>
                    </a:lnTo>
                    <a:lnTo>
                      <a:pt x="75437" y="0"/>
                    </a:lnTo>
                    <a:lnTo>
                      <a:pt x="75437" y="37718"/>
                    </a:lnTo>
                    <a:lnTo>
                      <a:pt x="98520" y="55852"/>
                    </a:lnTo>
                    <a:lnTo>
                      <a:pt x="141927" y="105191"/>
                    </a:lnTo>
                    <a:lnTo>
                      <a:pt x="181225" y="170510"/>
                    </a:lnTo>
                    <a:lnTo>
                      <a:pt x="199171" y="208617"/>
                    </a:lnTo>
                    <a:lnTo>
                      <a:pt x="215897" y="250064"/>
                    </a:lnTo>
                    <a:lnTo>
                      <a:pt x="231336" y="294635"/>
                    </a:lnTo>
                    <a:lnTo>
                      <a:pt x="245425" y="342111"/>
                    </a:lnTo>
                    <a:lnTo>
                      <a:pt x="258098" y="392274"/>
                    </a:lnTo>
                    <a:lnTo>
                      <a:pt x="269292" y="444906"/>
                    </a:lnTo>
                    <a:lnTo>
                      <a:pt x="278940" y="499790"/>
                    </a:lnTo>
                    <a:lnTo>
                      <a:pt x="286980" y="556707"/>
                    </a:lnTo>
                    <a:lnTo>
                      <a:pt x="293345" y="615440"/>
                    </a:lnTo>
                    <a:lnTo>
                      <a:pt x="297972" y="675771"/>
                    </a:lnTo>
                    <a:lnTo>
                      <a:pt x="300796" y="737481"/>
                    </a:lnTo>
                    <a:lnTo>
                      <a:pt x="301751" y="800353"/>
                    </a:lnTo>
                    <a:lnTo>
                      <a:pt x="301751" y="875791"/>
                    </a:lnTo>
                    <a:lnTo>
                      <a:pt x="300644" y="943767"/>
                    </a:lnTo>
                    <a:lnTo>
                      <a:pt x="297381" y="1010137"/>
                    </a:lnTo>
                    <a:lnTo>
                      <a:pt x="292053" y="1074664"/>
                    </a:lnTo>
                    <a:lnTo>
                      <a:pt x="284751" y="1137112"/>
                    </a:lnTo>
                    <a:lnTo>
                      <a:pt x="275566" y="1197244"/>
                    </a:lnTo>
                    <a:lnTo>
                      <a:pt x="264589" y="1254824"/>
                    </a:lnTo>
                    <a:lnTo>
                      <a:pt x="251909" y="1309616"/>
                    </a:lnTo>
                    <a:lnTo>
                      <a:pt x="237619" y="1361383"/>
                    </a:lnTo>
                    <a:lnTo>
                      <a:pt x="221807" y="1409889"/>
                    </a:lnTo>
                    <a:lnTo>
                      <a:pt x="204566" y="1454897"/>
                    </a:lnTo>
                    <a:lnTo>
                      <a:pt x="185985" y="1496172"/>
                    </a:lnTo>
                    <a:lnTo>
                      <a:pt x="166155" y="1533476"/>
                    </a:lnTo>
                    <a:lnTo>
                      <a:pt x="145168" y="1566573"/>
                    </a:lnTo>
                    <a:lnTo>
                      <a:pt x="100081" y="1619201"/>
                    </a:lnTo>
                    <a:lnTo>
                      <a:pt x="51450" y="1652164"/>
                    </a:lnTo>
                    <a:lnTo>
                      <a:pt x="0" y="1663573"/>
                    </a:lnTo>
                    <a:lnTo>
                      <a:pt x="0" y="1588135"/>
                    </a:lnTo>
                    <a:lnTo>
                      <a:pt x="26560" y="1585119"/>
                    </a:lnTo>
                    <a:lnTo>
                      <a:pt x="52496" y="1576239"/>
                    </a:lnTo>
                    <a:lnTo>
                      <a:pt x="102099" y="1541870"/>
                    </a:lnTo>
                    <a:lnTo>
                      <a:pt x="148011" y="1487005"/>
                    </a:lnTo>
                    <a:lnTo>
                      <a:pt x="169334" y="1452504"/>
                    </a:lnTo>
                    <a:lnTo>
                      <a:pt x="189435" y="1413619"/>
                    </a:lnTo>
                    <a:lnTo>
                      <a:pt x="208216" y="1370599"/>
                    </a:lnTo>
                    <a:lnTo>
                      <a:pt x="225576" y="1323691"/>
                    </a:lnTo>
                    <a:lnTo>
                      <a:pt x="241416" y="1273140"/>
                    </a:lnTo>
                    <a:lnTo>
                      <a:pt x="255636" y="1219195"/>
                    </a:lnTo>
                    <a:lnTo>
                      <a:pt x="268138" y="1162102"/>
                    </a:lnTo>
                    <a:lnTo>
                      <a:pt x="278820" y="1102109"/>
                    </a:lnTo>
                    <a:lnTo>
                      <a:pt x="287584" y="1039462"/>
                    </a:lnTo>
                    <a:lnTo>
                      <a:pt x="294330" y="974409"/>
                    </a:lnTo>
                    <a:lnTo>
                      <a:pt x="298959" y="907197"/>
                    </a:lnTo>
                    <a:lnTo>
                      <a:pt x="301370" y="838073"/>
                    </a:lnTo>
                  </a:path>
                </a:pathLst>
              </a:custGeom>
              <a:ln w="12191">
                <a:solidFill>
                  <a:srgbClr val="41709C"/>
                </a:solidFill>
              </a:ln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24" name="object 24"/>
              <p:cNvSpPr/>
              <p:nvPr/>
            </p:nvSpPr>
            <p:spPr>
              <a:xfrm>
                <a:off x="4623816" y="844296"/>
                <a:ext cx="2133600" cy="3436620"/>
              </a:xfrm>
              <a:custGeom>
                <a:avLst/>
                <a:gdLst/>
                <a:ahLst/>
                <a:cxnLst/>
                <a:rect l="l" t="t" r="r" b="b"/>
                <a:pathLst>
                  <a:path w="2133600" h="3436620">
                    <a:moveTo>
                      <a:pt x="1778000" y="0"/>
                    </a:moveTo>
                    <a:lnTo>
                      <a:pt x="355600" y="0"/>
                    </a:lnTo>
                    <a:lnTo>
                      <a:pt x="307357" y="3247"/>
                    </a:lnTo>
                    <a:lnTo>
                      <a:pt x="261084" y="12705"/>
                    </a:lnTo>
                    <a:lnTo>
                      <a:pt x="217205" y="27951"/>
                    </a:lnTo>
                    <a:lnTo>
                      <a:pt x="176144" y="48561"/>
                    </a:lnTo>
                    <a:lnTo>
                      <a:pt x="138324" y="74109"/>
                    </a:lnTo>
                    <a:lnTo>
                      <a:pt x="104171" y="104171"/>
                    </a:lnTo>
                    <a:lnTo>
                      <a:pt x="74109" y="138324"/>
                    </a:lnTo>
                    <a:lnTo>
                      <a:pt x="48561" y="176144"/>
                    </a:lnTo>
                    <a:lnTo>
                      <a:pt x="27951" y="217205"/>
                    </a:lnTo>
                    <a:lnTo>
                      <a:pt x="12705" y="261084"/>
                    </a:lnTo>
                    <a:lnTo>
                      <a:pt x="3247" y="307357"/>
                    </a:lnTo>
                    <a:lnTo>
                      <a:pt x="0" y="355600"/>
                    </a:lnTo>
                    <a:lnTo>
                      <a:pt x="0" y="3081020"/>
                    </a:lnTo>
                    <a:lnTo>
                      <a:pt x="3247" y="3129262"/>
                    </a:lnTo>
                    <a:lnTo>
                      <a:pt x="12705" y="3175535"/>
                    </a:lnTo>
                    <a:lnTo>
                      <a:pt x="27951" y="3219414"/>
                    </a:lnTo>
                    <a:lnTo>
                      <a:pt x="48561" y="3260475"/>
                    </a:lnTo>
                    <a:lnTo>
                      <a:pt x="74109" y="3298295"/>
                    </a:lnTo>
                    <a:lnTo>
                      <a:pt x="104171" y="3332448"/>
                    </a:lnTo>
                    <a:lnTo>
                      <a:pt x="138324" y="3362510"/>
                    </a:lnTo>
                    <a:lnTo>
                      <a:pt x="176144" y="3388058"/>
                    </a:lnTo>
                    <a:lnTo>
                      <a:pt x="217205" y="3408668"/>
                    </a:lnTo>
                    <a:lnTo>
                      <a:pt x="261084" y="3423914"/>
                    </a:lnTo>
                    <a:lnTo>
                      <a:pt x="307357" y="3433372"/>
                    </a:lnTo>
                    <a:lnTo>
                      <a:pt x="355600" y="3436620"/>
                    </a:lnTo>
                    <a:lnTo>
                      <a:pt x="1778000" y="3436620"/>
                    </a:lnTo>
                    <a:lnTo>
                      <a:pt x="1826242" y="3433372"/>
                    </a:lnTo>
                    <a:lnTo>
                      <a:pt x="1872515" y="3423914"/>
                    </a:lnTo>
                    <a:lnTo>
                      <a:pt x="1916394" y="3408668"/>
                    </a:lnTo>
                    <a:lnTo>
                      <a:pt x="1957455" y="3388058"/>
                    </a:lnTo>
                    <a:lnTo>
                      <a:pt x="1995275" y="3362510"/>
                    </a:lnTo>
                    <a:lnTo>
                      <a:pt x="2029428" y="3332448"/>
                    </a:lnTo>
                    <a:lnTo>
                      <a:pt x="2059490" y="3298295"/>
                    </a:lnTo>
                    <a:lnTo>
                      <a:pt x="2085038" y="3260475"/>
                    </a:lnTo>
                    <a:lnTo>
                      <a:pt x="2105648" y="3219414"/>
                    </a:lnTo>
                    <a:lnTo>
                      <a:pt x="2120894" y="3175535"/>
                    </a:lnTo>
                    <a:lnTo>
                      <a:pt x="2130352" y="3129262"/>
                    </a:lnTo>
                    <a:lnTo>
                      <a:pt x="2133600" y="3081020"/>
                    </a:lnTo>
                    <a:lnTo>
                      <a:pt x="2133600" y="355600"/>
                    </a:lnTo>
                    <a:lnTo>
                      <a:pt x="2130352" y="307357"/>
                    </a:lnTo>
                    <a:lnTo>
                      <a:pt x="2120894" y="261084"/>
                    </a:lnTo>
                    <a:lnTo>
                      <a:pt x="2105648" y="217205"/>
                    </a:lnTo>
                    <a:lnTo>
                      <a:pt x="2085038" y="176144"/>
                    </a:lnTo>
                    <a:lnTo>
                      <a:pt x="2059490" y="138324"/>
                    </a:lnTo>
                    <a:lnTo>
                      <a:pt x="2029428" y="104171"/>
                    </a:lnTo>
                    <a:lnTo>
                      <a:pt x="1995275" y="74109"/>
                    </a:lnTo>
                    <a:lnTo>
                      <a:pt x="1957455" y="48561"/>
                    </a:lnTo>
                    <a:lnTo>
                      <a:pt x="1916394" y="27951"/>
                    </a:lnTo>
                    <a:lnTo>
                      <a:pt x="1872515" y="12705"/>
                    </a:lnTo>
                    <a:lnTo>
                      <a:pt x="1826242" y="3247"/>
                    </a:lnTo>
                    <a:lnTo>
                      <a:pt x="1778000" y="0"/>
                    </a:lnTo>
                    <a:close/>
                  </a:path>
                </a:pathLst>
              </a:custGeom>
              <a:solidFill>
                <a:srgbClr val="5B9BD4">
                  <a:alpha val="7058"/>
                </a:srgbClr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25" name="object 25"/>
              <p:cNvSpPr/>
              <p:nvPr/>
            </p:nvSpPr>
            <p:spPr>
              <a:xfrm>
                <a:off x="4623816" y="844296"/>
                <a:ext cx="2133600" cy="3436620"/>
              </a:xfrm>
              <a:custGeom>
                <a:avLst/>
                <a:gdLst/>
                <a:ahLst/>
                <a:cxnLst/>
                <a:rect l="l" t="t" r="r" b="b"/>
                <a:pathLst>
                  <a:path w="2133600" h="3436620">
                    <a:moveTo>
                      <a:pt x="0" y="355600"/>
                    </a:moveTo>
                    <a:lnTo>
                      <a:pt x="3247" y="307357"/>
                    </a:lnTo>
                    <a:lnTo>
                      <a:pt x="12705" y="261084"/>
                    </a:lnTo>
                    <a:lnTo>
                      <a:pt x="27951" y="217205"/>
                    </a:lnTo>
                    <a:lnTo>
                      <a:pt x="48561" y="176144"/>
                    </a:lnTo>
                    <a:lnTo>
                      <a:pt x="74109" y="138324"/>
                    </a:lnTo>
                    <a:lnTo>
                      <a:pt x="104171" y="104171"/>
                    </a:lnTo>
                    <a:lnTo>
                      <a:pt x="138324" y="74109"/>
                    </a:lnTo>
                    <a:lnTo>
                      <a:pt x="176144" y="48561"/>
                    </a:lnTo>
                    <a:lnTo>
                      <a:pt x="217205" y="27951"/>
                    </a:lnTo>
                    <a:lnTo>
                      <a:pt x="261084" y="12705"/>
                    </a:lnTo>
                    <a:lnTo>
                      <a:pt x="307357" y="3247"/>
                    </a:lnTo>
                    <a:lnTo>
                      <a:pt x="355600" y="0"/>
                    </a:lnTo>
                    <a:lnTo>
                      <a:pt x="1778000" y="0"/>
                    </a:lnTo>
                    <a:lnTo>
                      <a:pt x="1826242" y="3247"/>
                    </a:lnTo>
                    <a:lnTo>
                      <a:pt x="1872515" y="12705"/>
                    </a:lnTo>
                    <a:lnTo>
                      <a:pt x="1916394" y="27951"/>
                    </a:lnTo>
                    <a:lnTo>
                      <a:pt x="1957455" y="48561"/>
                    </a:lnTo>
                    <a:lnTo>
                      <a:pt x="1995275" y="74109"/>
                    </a:lnTo>
                    <a:lnTo>
                      <a:pt x="2029428" y="104171"/>
                    </a:lnTo>
                    <a:lnTo>
                      <a:pt x="2059490" y="138324"/>
                    </a:lnTo>
                    <a:lnTo>
                      <a:pt x="2085038" y="176144"/>
                    </a:lnTo>
                    <a:lnTo>
                      <a:pt x="2105648" y="217205"/>
                    </a:lnTo>
                    <a:lnTo>
                      <a:pt x="2120894" y="261084"/>
                    </a:lnTo>
                    <a:lnTo>
                      <a:pt x="2130352" y="307357"/>
                    </a:lnTo>
                    <a:lnTo>
                      <a:pt x="2133600" y="355600"/>
                    </a:lnTo>
                    <a:lnTo>
                      <a:pt x="2133600" y="3081020"/>
                    </a:lnTo>
                    <a:lnTo>
                      <a:pt x="2130352" y="3129262"/>
                    </a:lnTo>
                    <a:lnTo>
                      <a:pt x="2120894" y="3175535"/>
                    </a:lnTo>
                    <a:lnTo>
                      <a:pt x="2105648" y="3219414"/>
                    </a:lnTo>
                    <a:lnTo>
                      <a:pt x="2085038" y="3260475"/>
                    </a:lnTo>
                    <a:lnTo>
                      <a:pt x="2059490" y="3298295"/>
                    </a:lnTo>
                    <a:lnTo>
                      <a:pt x="2029428" y="3332448"/>
                    </a:lnTo>
                    <a:lnTo>
                      <a:pt x="1995275" y="3362510"/>
                    </a:lnTo>
                    <a:lnTo>
                      <a:pt x="1957455" y="3388058"/>
                    </a:lnTo>
                    <a:lnTo>
                      <a:pt x="1916394" y="3408668"/>
                    </a:lnTo>
                    <a:lnTo>
                      <a:pt x="1872515" y="3423914"/>
                    </a:lnTo>
                    <a:lnTo>
                      <a:pt x="1826242" y="3433372"/>
                    </a:lnTo>
                    <a:lnTo>
                      <a:pt x="1778000" y="3436620"/>
                    </a:lnTo>
                    <a:lnTo>
                      <a:pt x="355600" y="3436620"/>
                    </a:lnTo>
                    <a:lnTo>
                      <a:pt x="307357" y="3433372"/>
                    </a:lnTo>
                    <a:lnTo>
                      <a:pt x="261084" y="3423914"/>
                    </a:lnTo>
                    <a:lnTo>
                      <a:pt x="217205" y="3408668"/>
                    </a:lnTo>
                    <a:lnTo>
                      <a:pt x="176144" y="3388058"/>
                    </a:lnTo>
                    <a:lnTo>
                      <a:pt x="138324" y="3362510"/>
                    </a:lnTo>
                    <a:lnTo>
                      <a:pt x="104171" y="3332448"/>
                    </a:lnTo>
                    <a:lnTo>
                      <a:pt x="74109" y="3298295"/>
                    </a:lnTo>
                    <a:lnTo>
                      <a:pt x="48561" y="3260475"/>
                    </a:lnTo>
                    <a:lnTo>
                      <a:pt x="27951" y="3219414"/>
                    </a:lnTo>
                    <a:lnTo>
                      <a:pt x="12705" y="3175535"/>
                    </a:lnTo>
                    <a:lnTo>
                      <a:pt x="3247" y="3129262"/>
                    </a:lnTo>
                    <a:lnTo>
                      <a:pt x="0" y="3081020"/>
                    </a:lnTo>
                    <a:lnTo>
                      <a:pt x="0" y="355600"/>
                    </a:lnTo>
                    <a:close/>
                  </a:path>
                </a:pathLst>
              </a:custGeom>
              <a:ln w="12192">
                <a:solidFill>
                  <a:srgbClr val="41709C"/>
                </a:solidFill>
              </a:ln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pic>
            <p:nvPicPr>
              <p:cNvPr id="26" name="object 26"/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5105400" y="966216"/>
                <a:ext cx="1213103" cy="842772"/>
              </a:xfrm>
              <a:prstGeom prst="rect">
                <a:avLst/>
              </a:prstGeom>
            </p:spPr>
          </p:pic>
          <p:pic>
            <p:nvPicPr>
              <p:cNvPr id="27" name="object 27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4814316" y="1842516"/>
                <a:ext cx="1830324" cy="568451"/>
              </a:xfrm>
              <a:prstGeom prst="rect">
                <a:avLst/>
              </a:prstGeom>
            </p:spPr>
          </p:pic>
        </p:grpSp>
        <p:sp>
          <p:nvSpPr>
            <p:cNvPr id="28" name="object 28"/>
            <p:cNvSpPr txBox="1"/>
            <p:nvPr/>
          </p:nvSpPr>
          <p:spPr>
            <a:xfrm>
              <a:off x="5149109" y="2002313"/>
              <a:ext cx="1160145" cy="327826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 indent="-1270" algn="ctr">
                <a:lnSpc>
                  <a:spcPct val="100000"/>
                </a:lnSpc>
                <a:spcBef>
                  <a:spcPts val="95"/>
                </a:spcBef>
              </a:pPr>
              <a:r>
                <a:rPr sz="1200" spc="-5" dirty="0">
                  <a:solidFill>
                    <a:srgbClr val="001F5F"/>
                  </a:solidFill>
                  <a:latin typeface="Calibri"/>
                  <a:cs typeface="Calibri"/>
                </a:rPr>
                <a:t>ОРГАНИЗАЦИЯ </a:t>
              </a:r>
              <a:r>
                <a:rPr sz="1200" dirty="0">
                  <a:solidFill>
                    <a:srgbClr val="001F5F"/>
                  </a:solidFill>
                  <a:latin typeface="Calibri"/>
                  <a:cs typeface="Calibri"/>
                </a:rPr>
                <a:t> </a:t>
              </a:r>
              <a:r>
                <a:rPr sz="1200" spc="-10" dirty="0">
                  <a:solidFill>
                    <a:srgbClr val="001F5F"/>
                  </a:solidFill>
                  <a:latin typeface="Calibri"/>
                  <a:cs typeface="Calibri"/>
                </a:rPr>
                <a:t>ДОПОЛНИТЕЛЬНОГО </a:t>
              </a:r>
              <a:r>
                <a:rPr sz="1200" spc="-215" dirty="0">
                  <a:solidFill>
                    <a:srgbClr val="001F5F"/>
                  </a:solidFill>
                  <a:latin typeface="Calibri"/>
                  <a:cs typeface="Calibri"/>
                </a:rPr>
                <a:t> </a:t>
              </a:r>
              <a:r>
                <a:rPr sz="1200" spc="-10" dirty="0">
                  <a:solidFill>
                    <a:srgbClr val="001F5F"/>
                  </a:solidFill>
                  <a:latin typeface="Calibri"/>
                  <a:cs typeface="Calibri"/>
                </a:rPr>
                <a:t>ОБРАЗОВАНИЯ</a:t>
              </a:r>
              <a:endParaRPr sz="1200" dirty="0">
                <a:latin typeface="Calibri"/>
                <a:cs typeface="Calibri"/>
              </a:endParaRPr>
            </a:p>
          </p:txBody>
        </p:sp>
        <p:sp>
          <p:nvSpPr>
            <p:cNvPr id="29" name="object 29"/>
            <p:cNvSpPr txBox="1"/>
            <p:nvPr/>
          </p:nvSpPr>
          <p:spPr>
            <a:xfrm>
              <a:off x="4880228" y="3380994"/>
              <a:ext cx="1661795" cy="64897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29209" marR="22225" algn="ctr">
                <a:lnSpc>
                  <a:spcPct val="100000"/>
                </a:lnSpc>
                <a:spcBef>
                  <a:spcPts val="100"/>
                </a:spcBef>
              </a:pPr>
              <a:r>
                <a:rPr sz="1200" dirty="0">
                  <a:solidFill>
                    <a:schemeClr val="tx1">
                      <a:lumMod val="95000"/>
                    </a:schemeClr>
                  </a:solidFill>
                  <a:latin typeface="Calibri"/>
                  <a:cs typeface="Calibri"/>
                </a:rPr>
                <a:t>ПР</a:t>
              </a:r>
              <a:r>
                <a:rPr sz="1200" spc="5" dirty="0">
                  <a:solidFill>
                    <a:schemeClr val="tx1">
                      <a:lumMod val="95000"/>
                    </a:schemeClr>
                  </a:solidFill>
                  <a:latin typeface="Calibri"/>
                  <a:cs typeface="Calibri"/>
                </a:rPr>
                <a:t>Е</a:t>
              </a:r>
              <a:r>
                <a:rPr sz="1200" spc="-5" dirty="0">
                  <a:solidFill>
                    <a:schemeClr val="tx1">
                      <a:lumMod val="95000"/>
                    </a:schemeClr>
                  </a:solidFill>
                  <a:latin typeface="Calibri"/>
                  <a:cs typeface="Calibri"/>
                </a:rPr>
                <a:t>Д</a:t>
              </a:r>
              <a:r>
                <a:rPr sz="1200" dirty="0">
                  <a:solidFill>
                    <a:schemeClr val="tx1">
                      <a:lumMod val="95000"/>
                    </a:schemeClr>
                  </a:solidFill>
                  <a:latin typeface="Calibri"/>
                  <a:cs typeface="Calibri"/>
                </a:rPr>
                <a:t>ПРИЯТИЯ,</a:t>
              </a:r>
              <a:r>
                <a:rPr sz="1200" spc="-50" dirty="0">
                  <a:solidFill>
                    <a:schemeClr val="tx1">
                      <a:lumMod val="95000"/>
                    </a:schemeClr>
                  </a:solidFill>
                  <a:latin typeface="Calibri"/>
                  <a:cs typeface="Calibri"/>
                </a:rPr>
                <a:t> </a:t>
              </a:r>
              <a:r>
                <a:rPr sz="1200" dirty="0">
                  <a:solidFill>
                    <a:schemeClr val="tx1">
                      <a:lumMod val="95000"/>
                    </a:schemeClr>
                  </a:solidFill>
                  <a:latin typeface="Calibri"/>
                  <a:cs typeface="Calibri"/>
                </a:rPr>
                <a:t>ПР</a:t>
              </a:r>
              <a:r>
                <a:rPr sz="1200" spc="5" dirty="0">
                  <a:solidFill>
                    <a:schemeClr val="tx1">
                      <a:lumMod val="95000"/>
                    </a:schemeClr>
                  </a:solidFill>
                  <a:latin typeface="Calibri"/>
                  <a:cs typeface="Calibri"/>
                </a:rPr>
                <a:t>О</a:t>
              </a:r>
              <a:r>
                <a:rPr sz="1200" dirty="0">
                  <a:solidFill>
                    <a:schemeClr val="tx1">
                      <a:lumMod val="95000"/>
                    </a:schemeClr>
                  </a:solidFill>
                  <a:latin typeface="Calibri"/>
                  <a:cs typeface="Calibri"/>
                </a:rPr>
                <a:t>ИЗВ</a:t>
              </a:r>
              <a:r>
                <a:rPr sz="1200" spc="5" dirty="0">
                  <a:solidFill>
                    <a:schemeClr val="tx1">
                      <a:lumMod val="95000"/>
                    </a:schemeClr>
                  </a:solidFill>
                  <a:latin typeface="Calibri"/>
                  <a:cs typeface="Calibri"/>
                </a:rPr>
                <a:t>О</a:t>
              </a:r>
              <a:r>
                <a:rPr sz="1200" spc="-5" dirty="0">
                  <a:solidFill>
                    <a:schemeClr val="tx1">
                      <a:lumMod val="95000"/>
                    </a:schemeClr>
                  </a:solidFill>
                  <a:latin typeface="Calibri"/>
                  <a:cs typeface="Calibri"/>
                </a:rPr>
                <a:t>ДС</a:t>
              </a:r>
              <a:r>
                <a:rPr sz="1200" spc="5" dirty="0">
                  <a:solidFill>
                    <a:schemeClr val="tx1">
                      <a:lumMod val="95000"/>
                    </a:schemeClr>
                  </a:solidFill>
                  <a:latin typeface="Calibri"/>
                  <a:cs typeface="Calibri"/>
                </a:rPr>
                <a:t>Т</a:t>
              </a:r>
              <a:r>
                <a:rPr sz="1200" dirty="0">
                  <a:solidFill>
                    <a:schemeClr val="tx1">
                      <a:lumMod val="95000"/>
                    </a:schemeClr>
                  </a:solidFill>
                  <a:latin typeface="Calibri"/>
                  <a:cs typeface="Calibri"/>
                </a:rPr>
                <a:t>В</a:t>
              </a:r>
              <a:r>
                <a:rPr sz="1200" spc="5" dirty="0">
                  <a:solidFill>
                    <a:schemeClr val="tx1">
                      <a:lumMod val="95000"/>
                    </a:schemeClr>
                  </a:solidFill>
                  <a:latin typeface="Calibri"/>
                  <a:cs typeface="Calibri"/>
                </a:rPr>
                <a:t>О</a:t>
              </a:r>
              <a:r>
                <a:rPr sz="1200" dirty="0">
                  <a:solidFill>
                    <a:schemeClr val="tx1">
                      <a:lumMod val="95000"/>
                    </a:schemeClr>
                  </a:solidFill>
                  <a:latin typeface="Calibri"/>
                  <a:cs typeface="Calibri"/>
                </a:rPr>
                <a:t>,  УЧРЕЖДЕНИЯ</a:t>
              </a:r>
              <a:r>
                <a:rPr sz="1200" spc="-45" dirty="0">
                  <a:solidFill>
                    <a:schemeClr val="tx1">
                      <a:lumMod val="95000"/>
                    </a:schemeClr>
                  </a:solidFill>
                  <a:latin typeface="Calibri"/>
                  <a:cs typeface="Calibri"/>
                </a:rPr>
                <a:t> </a:t>
              </a:r>
              <a:r>
                <a:rPr sz="1200" dirty="0">
                  <a:solidFill>
                    <a:schemeClr val="tx1">
                      <a:lumMod val="95000"/>
                    </a:schemeClr>
                  </a:solidFill>
                  <a:latin typeface="Calibri"/>
                  <a:cs typeface="Calibri"/>
                </a:rPr>
                <a:t>КУЛЬТУРЫ,</a:t>
              </a:r>
              <a:endParaRPr sz="1200">
                <a:solidFill>
                  <a:schemeClr val="tx1">
                    <a:lumMod val="95000"/>
                  </a:schemeClr>
                </a:solidFill>
                <a:latin typeface="Calibri"/>
                <a:cs typeface="Calibri"/>
              </a:endParaRPr>
            </a:p>
            <a:p>
              <a:pPr algn="ctr">
                <a:lnSpc>
                  <a:spcPct val="100000"/>
                </a:lnSpc>
              </a:pPr>
              <a:r>
                <a:rPr sz="1200" spc="-5" dirty="0">
                  <a:solidFill>
                    <a:schemeClr val="tx1">
                      <a:lumMod val="95000"/>
                    </a:schemeClr>
                  </a:solidFill>
                  <a:latin typeface="Calibri"/>
                  <a:cs typeface="Calibri"/>
                </a:rPr>
                <a:t>ПРЕДСТАВИТЕЛИ</a:t>
              </a:r>
              <a:endParaRPr sz="1200">
                <a:solidFill>
                  <a:schemeClr val="tx1">
                    <a:lumMod val="95000"/>
                  </a:schemeClr>
                </a:solidFill>
                <a:latin typeface="Calibri"/>
                <a:cs typeface="Calibri"/>
              </a:endParaRPr>
            </a:p>
            <a:p>
              <a:pPr marL="12700" marR="5080" algn="ctr">
                <a:lnSpc>
                  <a:spcPct val="100000"/>
                </a:lnSpc>
              </a:pPr>
              <a:r>
                <a:rPr sz="1200" dirty="0">
                  <a:solidFill>
                    <a:schemeClr val="tx1">
                      <a:lumMod val="95000"/>
                    </a:schemeClr>
                  </a:solidFill>
                  <a:latin typeface="Calibri"/>
                  <a:cs typeface="Calibri"/>
                </a:rPr>
                <a:t>НЕ </a:t>
              </a:r>
              <a:r>
                <a:rPr sz="1200" spc="-5" dirty="0">
                  <a:solidFill>
                    <a:schemeClr val="tx1">
                      <a:lumMod val="95000"/>
                    </a:schemeClr>
                  </a:solidFill>
                  <a:latin typeface="Calibri"/>
                  <a:cs typeface="Calibri"/>
                </a:rPr>
                <a:t>ГОСУДАРСТВЕННОГО СЕКТОРА </a:t>
              </a:r>
              <a:r>
                <a:rPr sz="1200" spc="-190" dirty="0">
                  <a:solidFill>
                    <a:schemeClr val="tx1">
                      <a:lumMod val="95000"/>
                    </a:schemeClr>
                  </a:solidFill>
                  <a:latin typeface="Calibri"/>
                  <a:cs typeface="Calibri"/>
                </a:rPr>
                <a:t> </a:t>
              </a:r>
              <a:r>
                <a:rPr sz="1200" dirty="0">
                  <a:solidFill>
                    <a:schemeClr val="tx1">
                      <a:lumMod val="95000"/>
                    </a:schemeClr>
                  </a:solidFill>
                  <a:latin typeface="Calibri"/>
                  <a:cs typeface="Calibri"/>
                </a:rPr>
                <a:t>ЭКОНОМИКИ, ОБЩЕСТВЕННЫЕ </a:t>
              </a:r>
              <a:r>
                <a:rPr sz="1200" spc="5" dirty="0">
                  <a:solidFill>
                    <a:schemeClr val="tx1">
                      <a:lumMod val="95000"/>
                    </a:schemeClr>
                  </a:solidFill>
                  <a:latin typeface="Calibri"/>
                  <a:cs typeface="Calibri"/>
                </a:rPr>
                <a:t> </a:t>
              </a:r>
              <a:r>
                <a:rPr sz="1200" spc="-5" dirty="0">
                  <a:solidFill>
                    <a:schemeClr val="tx1">
                      <a:lumMod val="95000"/>
                    </a:schemeClr>
                  </a:solidFill>
                  <a:latin typeface="Calibri"/>
                  <a:cs typeface="Calibri"/>
                </a:rPr>
                <a:t>ОРГАНИЗАЦИИ</a:t>
              </a:r>
              <a:r>
                <a:rPr sz="1200" spc="-10" dirty="0">
                  <a:solidFill>
                    <a:schemeClr val="tx1">
                      <a:lumMod val="95000"/>
                    </a:schemeClr>
                  </a:solidFill>
                  <a:latin typeface="Calibri"/>
                  <a:cs typeface="Calibri"/>
                </a:rPr>
                <a:t> </a:t>
              </a:r>
              <a:r>
                <a:rPr sz="1200" spc="-5" dirty="0">
                  <a:solidFill>
                    <a:schemeClr val="tx1">
                      <a:lumMod val="95000"/>
                    </a:schemeClr>
                  </a:solidFill>
                  <a:latin typeface="Calibri"/>
                  <a:cs typeface="Calibri"/>
                </a:rPr>
                <a:t>ГОРОДА</a:t>
              </a:r>
              <a:endParaRPr sz="1200">
                <a:solidFill>
                  <a:schemeClr val="tx1">
                    <a:lumMod val="95000"/>
                  </a:schemeClr>
                </a:solidFill>
                <a:latin typeface="Calibri"/>
                <a:cs typeface="Calibri"/>
              </a:endParaRPr>
            </a:p>
          </p:txBody>
        </p:sp>
        <p:grpSp>
          <p:nvGrpSpPr>
            <p:cNvPr id="6" name="object 30"/>
            <p:cNvGrpSpPr/>
            <p:nvPr/>
          </p:nvGrpSpPr>
          <p:grpSpPr>
            <a:xfrm>
              <a:off x="4701159" y="866203"/>
              <a:ext cx="4244594" cy="3436620"/>
              <a:chOff x="4786884" y="851916"/>
              <a:chExt cx="4244594" cy="3436620"/>
            </a:xfrm>
          </p:grpSpPr>
          <p:sp>
            <p:nvSpPr>
              <p:cNvPr id="31" name="object 31"/>
              <p:cNvSpPr/>
              <p:nvPr/>
            </p:nvSpPr>
            <p:spPr>
              <a:xfrm>
                <a:off x="4786884" y="2154682"/>
                <a:ext cx="318770" cy="817244"/>
              </a:xfrm>
              <a:custGeom>
                <a:avLst/>
                <a:gdLst/>
                <a:ahLst/>
                <a:cxnLst/>
                <a:rect l="l" t="t" r="r" b="b"/>
                <a:pathLst>
                  <a:path w="318770" h="817244">
                    <a:moveTo>
                      <a:pt x="0" y="0"/>
                    </a:moveTo>
                    <a:lnTo>
                      <a:pt x="0" y="79628"/>
                    </a:lnTo>
                    <a:lnTo>
                      <a:pt x="1138" y="140705"/>
                    </a:lnTo>
                    <a:lnTo>
                      <a:pt x="4498" y="200568"/>
                    </a:lnTo>
                    <a:lnTo>
                      <a:pt x="9998" y="258980"/>
                    </a:lnTo>
                    <a:lnTo>
                      <a:pt x="17555" y="315700"/>
                    </a:lnTo>
                    <a:lnTo>
                      <a:pt x="27089" y="370488"/>
                    </a:lnTo>
                    <a:lnTo>
                      <a:pt x="38515" y="423107"/>
                    </a:lnTo>
                    <a:lnTo>
                      <a:pt x="51754" y="473315"/>
                    </a:lnTo>
                    <a:lnTo>
                      <a:pt x="66722" y="520874"/>
                    </a:lnTo>
                    <a:lnTo>
                      <a:pt x="83338" y="565544"/>
                    </a:lnTo>
                    <a:lnTo>
                      <a:pt x="101519" y="607087"/>
                    </a:lnTo>
                    <a:lnTo>
                      <a:pt x="121183" y="645261"/>
                    </a:lnTo>
                    <a:lnTo>
                      <a:pt x="142249" y="679829"/>
                    </a:lnTo>
                    <a:lnTo>
                      <a:pt x="188257" y="737185"/>
                    </a:lnTo>
                    <a:lnTo>
                      <a:pt x="238887" y="777239"/>
                    </a:lnTo>
                    <a:lnTo>
                      <a:pt x="238887" y="817117"/>
                    </a:lnTo>
                    <a:lnTo>
                      <a:pt x="318515" y="760348"/>
                    </a:lnTo>
                    <a:lnTo>
                      <a:pt x="238887" y="657859"/>
                    </a:lnTo>
                    <a:lnTo>
                      <a:pt x="238887" y="697610"/>
                    </a:lnTo>
                    <a:lnTo>
                      <a:pt x="213035" y="679865"/>
                    </a:lnTo>
                    <a:lnTo>
                      <a:pt x="164635" y="630921"/>
                    </a:lnTo>
                    <a:lnTo>
                      <a:pt x="121183" y="565632"/>
                    </a:lnTo>
                    <a:lnTo>
                      <a:pt x="101519" y="527458"/>
                    </a:lnTo>
                    <a:lnTo>
                      <a:pt x="83338" y="485915"/>
                    </a:lnTo>
                    <a:lnTo>
                      <a:pt x="66722" y="441245"/>
                    </a:lnTo>
                    <a:lnTo>
                      <a:pt x="51754" y="393686"/>
                    </a:lnTo>
                    <a:lnTo>
                      <a:pt x="38515" y="343478"/>
                    </a:lnTo>
                    <a:lnTo>
                      <a:pt x="27089" y="290859"/>
                    </a:lnTo>
                    <a:lnTo>
                      <a:pt x="17555" y="236071"/>
                    </a:lnTo>
                    <a:lnTo>
                      <a:pt x="9998" y="179351"/>
                    </a:lnTo>
                    <a:lnTo>
                      <a:pt x="4498" y="120939"/>
                    </a:lnTo>
                    <a:lnTo>
                      <a:pt x="1138" y="610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B9BD4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32" name="object 32"/>
              <p:cNvSpPr/>
              <p:nvPr/>
            </p:nvSpPr>
            <p:spPr>
              <a:xfrm>
                <a:off x="4787032" y="1434084"/>
                <a:ext cx="318770" cy="760730"/>
              </a:xfrm>
              <a:custGeom>
                <a:avLst/>
                <a:gdLst/>
                <a:ahLst/>
                <a:cxnLst/>
                <a:rect l="l" t="t" r="r" b="b"/>
                <a:pathLst>
                  <a:path w="318770" h="760730">
                    <a:moveTo>
                      <a:pt x="318368" y="0"/>
                    </a:moveTo>
                    <a:lnTo>
                      <a:pt x="312526" y="0"/>
                    </a:lnTo>
                    <a:lnTo>
                      <a:pt x="306684" y="380"/>
                    </a:lnTo>
                    <a:lnTo>
                      <a:pt x="246737" y="18348"/>
                    </a:lnTo>
                    <a:lnTo>
                      <a:pt x="196217" y="54870"/>
                    </a:lnTo>
                    <a:lnTo>
                      <a:pt x="149876" y="108884"/>
                    </a:lnTo>
                    <a:lnTo>
                      <a:pt x="128498" y="141881"/>
                    </a:lnTo>
                    <a:lnTo>
                      <a:pt x="108435" y="178567"/>
                    </a:lnTo>
                    <a:lnTo>
                      <a:pt x="89778" y="218714"/>
                    </a:lnTo>
                    <a:lnTo>
                      <a:pt x="72617" y="262093"/>
                    </a:lnTo>
                    <a:lnTo>
                      <a:pt x="57041" y="308477"/>
                    </a:lnTo>
                    <a:lnTo>
                      <a:pt x="43142" y="357638"/>
                    </a:lnTo>
                    <a:lnTo>
                      <a:pt x="31010" y="409347"/>
                    </a:lnTo>
                    <a:lnTo>
                      <a:pt x="20733" y="463377"/>
                    </a:lnTo>
                    <a:lnTo>
                      <a:pt x="12404" y="519499"/>
                    </a:lnTo>
                    <a:lnTo>
                      <a:pt x="6112" y="577485"/>
                    </a:lnTo>
                    <a:lnTo>
                      <a:pt x="1947" y="637107"/>
                    </a:lnTo>
                    <a:lnTo>
                      <a:pt x="0" y="698138"/>
                    </a:lnTo>
                    <a:lnTo>
                      <a:pt x="360" y="760349"/>
                    </a:lnTo>
                    <a:lnTo>
                      <a:pt x="3329" y="693862"/>
                    </a:lnTo>
                    <a:lnTo>
                      <a:pt x="8883" y="629364"/>
                    </a:lnTo>
                    <a:lnTo>
                      <a:pt x="16898" y="567118"/>
                    </a:lnTo>
                    <a:lnTo>
                      <a:pt x="27250" y="507386"/>
                    </a:lnTo>
                    <a:lnTo>
                      <a:pt x="39816" y="450432"/>
                    </a:lnTo>
                    <a:lnTo>
                      <a:pt x="54473" y="396521"/>
                    </a:lnTo>
                    <a:lnTo>
                      <a:pt x="71097" y="345915"/>
                    </a:lnTo>
                    <a:lnTo>
                      <a:pt x="89565" y="298878"/>
                    </a:lnTo>
                    <a:lnTo>
                      <a:pt x="109753" y="255673"/>
                    </a:lnTo>
                    <a:lnTo>
                      <a:pt x="131537" y="216565"/>
                    </a:lnTo>
                    <a:lnTo>
                      <a:pt x="154795" y="181816"/>
                    </a:lnTo>
                    <a:lnTo>
                      <a:pt x="179403" y="151690"/>
                    </a:lnTo>
                    <a:lnTo>
                      <a:pt x="232174" y="106361"/>
                    </a:lnTo>
                    <a:lnTo>
                      <a:pt x="288863" y="82687"/>
                    </a:lnTo>
                    <a:lnTo>
                      <a:pt x="318368" y="79628"/>
                    </a:lnTo>
                    <a:lnTo>
                      <a:pt x="318368" y="0"/>
                    </a:lnTo>
                    <a:close/>
                  </a:path>
                </a:pathLst>
              </a:custGeom>
              <a:solidFill>
                <a:srgbClr val="487CAB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33" name="object 33"/>
              <p:cNvSpPr/>
              <p:nvPr/>
            </p:nvSpPr>
            <p:spPr>
              <a:xfrm>
                <a:off x="4786884" y="1434084"/>
                <a:ext cx="318770" cy="1537970"/>
              </a:xfrm>
              <a:custGeom>
                <a:avLst/>
                <a:gdLst/>
                <a:ahLst/>
                <a:cxnLst/>
                <a:rect l="l" t="t" r="r" b="b"/>
                <a:pathLst>
                  <a:path w="318770" h="1537970">
                    <a:moveTo>
                      <a:pt x="0" y="720598"/>
                    </a:moveTo>
                    <a:lnTo>
                      <a:pt x="1138" y="781674"/>
                    </a:lnTo>
                    <a:lnTo>
                      <a:pt x="4498" y="841537"/>
                    </a:lnTo>
                    <a:lnTo>
                      <a:pt x="9998" y="899949"/>
                    </a:lnTo>
                    <a:lnTo>
                      <a:pt x="17555" y="956669"/>
                    </a:lnTo>
                    <a:lnTo>
                      <a:pt x="27089" y="1011457"/>
                    </a:lnTo>
                    <a:lnTo>
                      <a:pt x="38515" y="1064076"/>
                    </a:lnTo>
                    <a:lnTo>
                      <a:pt x="51754" y="1114284"/>
                    </a:lnTo>
                    <a:lnTo>
                      <a:pt x="66722" y="1161843"/>
                    </a:lnTo>
                    <a:lnTo>
                      <a:pt x="83338" y="1206513"/>
                    </a:lnTo>
                    <a:lnTo>
                      <a:pt x="101519" y="1248056"/>
                    </a:lnTo>
                    <a:lnTo>
                      <a:pt x="121183" y="1286230"/>
                    </a:lnTo>
                    <a:lnTo>
                      <a:pt x="142249" y="1320798"/>
                    </a:lnTo>
                    <a:lnTo>
                      <a:pt x="188257" y="1378154"/>
                    </a:lnTo>
                    <a:lnTo>
                      <a:pt x="238887" y="1418208"/>
                    </a:lnTo>
                    <a:lnTo>
                      <a:pt x="238887" y="1378457"/>
                    </a:lnTo>
                    <a:lnTo>
                      <a:pt x="318515" y="1480946"/>
                    </a:lnTo>
                    <a:lnTo>
                      <a:pt x="238887" y="1537715"/>
                    </a:lnTo>
                    <a:lnTo>
                      <a:pt x="238887" y="1497838"/>
                    </a:lnTo>
                    <a:lnTo>
                      <a:pt x="213035" y="1480092"/>
                    </a:lnTo>
                    <a:lnTo>
                      <a:pt x="164635" y="1431148"/>
                    </a:lnTo>
                    <a:lnTo>
                      <a:pt x="121183" y="1365859"/>
                    </a:lnTo>
                    <a:lnTo>
                      <a:pt x="101519" y="1327685"/>
                    </a:lnTo>
                    <a:lnTo>
                      <a:pt x="83338" y="1286142"/>
                    </a:lnTo>
                    <a:lnTo>
                      <a:pt x="66722" y="1241472"/>
                    </a:lnTo>
                    <a:lnTo>
                      <a:pt x="51754" y="1193913"/>
                    </a:lnTo>
                    <a:lnTo>
                      <a:pt x="38515" y="1143705"/>
                    </a:lnTo>
                    <a:lnTo>
                      <a:pt x="27089" y="1091086"/>
                    </a:lnTo>
                    <a:lnTo>
                      <a:pt x="17555" y="1036298"/>
                    </a:lnTo>
                    <a:lnTo>
                      <a:pt x="9998" y="979578"/>
                    </a:lnTo>
                    <a:lnTo>
                      <a:pt x="4498" y="921166"/>
                    </a:lnTo>
                    <a:lnTo>
                      <a:pt x="1138" y="861303"/>
                    </a:lnTo>
                    <a:lnTo>
                      <a:pt x="0" y="800226"/>
                    </a:lnTo>
                    <a:lnTo>
                      <a:pt x="0" y="720598"/>
                    </a:lnTo>
                    <a:lnTo>
                      <a:pt x="1301" y="655002"/>
                    </a:lnTo>
                    <a:lnTo>
                      <a:pt x="5132" y="591058"/>
                    </a:lnTo>
                    <a:lnTo>
                      <a:pt x="11378" y="529019"/>
                    </a:lnTo>
                    <a:lnTo>
                      <a:pt x="19929" y="469140"/>
                    </a:lnTo>
                    <a:lnTo>
                      <a:pt x="30670" y="411675"/>
                    </a:lnTo>
                    <a:lnTo>
                      <a:pt x="43490" y="356879"/>
                    </a:lnTo>
                    <a:lnTo>
                      <a:pt x="58276" y="305005"/>
                    </a:lnTo>
                    <a:lnTo>
                      <a:pt x="74916" y="256308"/>
                    </a:lnTo>
                    <a:lnTo>
                      <a:pt x="93297" y="211042"/>
                    </a:lnTo>
                    <a:lnTo>
                      <a:pt x="113306" y="169461"/>
                    </a:lnTo>
                    <a:lnTo>
                      <a:pt x="134832" y="131820"/>
                    </a:lnTo>
                    <a:lnTo>
                      <a:pt x="157762" y="98373"/>
                    </a:lnTo>
                    <a:lnTo>
                      <a:pt x="207382" y="45077"/>
                    </a:lnTo>
                    <a:lnTo>
                      <a:pt x="261266" y="11608"/>
                    </a:lnTo>
                    <a:lnTo>
                      <a:pt x="318515" y="0"/>
                    </a:lnTo>
                    <a:lnTo>
                      <a:pt x="318515" y="79628"/>
                    </a:lnTo>
                    <a:lnTo>
                      <a:pt x="289011" y="82687"/>
                    </a:lnTo>
                    <a:lnTo>
                      <a:pt x="260238" y="91685"/>
                    </a:lnTo>
                    <a:lnTo>
                      <a:pt x="205385" y="126451"/>
                    </a:lnTo>
                    <a:lnTo>
                      <a:pt x="154943" y="181816"/>
                    </a:lnTo>
                    <a:lnTo>
                      <a:pt x="131685" y="216565"/>
                    </a:lnTo>
                    <a:lnTo>
                      <a:pt x="109900" y="255673"/>
                    </a:lnTo>
                    <a:lnTo>
                      <a:pt x="89713" y="298878"/>
                    </a:lnTo>
                    <a:lnTo>
                      <a:pt x="71245" y="345915"/>
                    </a:lnTo>
                    <a:lnTo>
                      <a:pt x="54621" y="396521"/>
                    </a:lnTo>
                    <a:lnTo>
                      <a:pt x="39964" y="450432"/>
                    </a:lnTo>
                    <a:lnTo>
                      <a:pt x="27398" y="507386"/>
                    </a:lnTo>
                    <a:lnTo>
                      <a:pt x="17046" y="567118"/>
                    </a:lnTo>
                    <a:lnTo>
                      <a:pt x="9031" y="629364"/>
                    </a:lnTo>
                    <a:lnTo>
                      <a:pt x="3477" y="693862"/>
                    </a:lnTo>
                    <a:lnTo>
                      <a:pt x="507" y="760349"/>
                    </a:lnTo>
                  </a:path>
                </a:pathLst>
              </a:custGeom>
              <a:ln w="12192">
                <a:solidFill>
                  <a:srgbClr val="41709C"/>
                </a:solidFill>
              </a:ln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34" name="object 34"/>
              <p:cNvSpPr/>
              <p:nvPr/>
            </p:nvSpPr>
            <p:spPr>
              <a:xfrm>
                <a:off x="6335268" y="1485900"/>
                <a:ext cx="302260" cy="855980"/>
              </a:xfrm>
              <a:custGeom>
                <a:avLst/>
                <a:gdLst/>
                <a:ahLst/>
                <a:cxnLst/>
                <a:rect l="l" t="t" r="r" b="b"/>
                <a:pathLst>
                  <a:path w="302259" h="855980">
                    <a:moveTo>
                      <a:pt x="75437" y="0"/>
                    </a:moveTo>
                    <a:lnTo>
                      <a:pt x="0" y="51053"/>
                    </a:lnTo>
                    <a:lnTo>
                      <a:pt x="75437" y="150875"/>
                    </a:lnTo>
                    <a:lnTo>
                      <a:pt x="75437" y="113157"/>
                    </a:lnTo>
                    <a:lnTo>
                      <a:pt x="99934" y="132054"/>
                    </a:lnTo>
                    <a:lnTo>
                      <a:pt x="145794" y="184170"/>
                    </a:lnTo>
                    <a:lnTo>
                      <a:pt x="167003" y="216880"/>
                    </a:lnTo>
                    <a:lnTo>
                      <a:pt x="186960" y="253683"/>
                    </a:lnTo>
                    <a:lnTo>
                      <a:pt x="205590" y="294326"/>
                    </a:lnTo>
                    <a:lnTo>
                      <a:pt x="222813" y="338554"/>
                    </a:lnTo>
                    <a:lnTo>
                      <a:pt x="238553" y="386111"/>
                    </a:lnTo>
                    <a:lnTo>
                      <a:pt x="252732" y="436743"/>
                    </a:lnTo>
                    <a:lnTo>
                      <a:pt x="265271" y="490195"/>
                    </a:lnTo>
                    <a:lnTo>
                      <a:pt x="276095" y="546212"/>
                    </a:lnTo>
                    <a:lnTo>
                      <a:pt x="285124" y="604539"/>
                    </a:lnTo>
                    <a:lnTo>
                      <a:pt x="292282" y="664922"/>
                    </a:lnTo>
                    <a:lnTo>
                      <a:pt x="297491" y="727105"/>
                    </a:lnTo>
                    <a:lnTo>
                      <a:pt x="300674" y="790833"/>
                    </a:lnTo>
                    <a:lnTo>
                      <a:pt x="301752" y="855852"/>
                    </a:lnTo>
                    <a:lnTo>
                      <a:pt x="301752" y="780414"/>
                    </a:lnTo>
                    <a:lnTo>
                      <a:pt x="300674" y="715395"/>
                    </a:lnTo>
                    <a:lnTo>
                      <a:pt x="297491" y="651667"/>
                    </a:lnTo>
                    <a:lnTo>
                      <a:pt x="292282" y="589484"/>
                    </a:lnTo>
                    <a:lnTo>
                      <a:pt x="285124" y="529101"/>
                    </a:lnTo>
                    <a:lnTo>
                      <a:pt x="276095" y="470774"/>
                    </a:lnTo>
                    <a:lnTo>
                      <a:pt x="265271" y="414757"/>
                    </a:lnTo>
                    <a:lnTo>
                      <a:pt x="252732" y="361305"/>
                    </a:lnTo>
                    <a:lnTo>
                      <a:pt x="238553" y="310673"/>
                    </a:lnTo>
                    <a:lnTo>
                      <a:pt x="222813" y="263116"/>
                    </a:lnTo>
                    <a:lnTo>
                      <a:pt x="205590" y="218888"/>
                    </a:lnTo>
                    <a:lnTo>
                      <a:pt x="186960" y="178245"/>
                    </a:lnTo>
                    <a:lnTo>
                      <a:pt x="167003" y="141442"/>
                    </a:lnTo>
                    <a:lnTo>
                      <a:pt x="145794" y="108732"/>
                    </a:lnTo>
                    <a:lnTo>
                      <a:pt x="99934" y="56616"/>
                    </a:lnTo>
                    <a:lnTo>
                      <a:pt x="75437" y="37719"/>
                    </a:lnTo>
                    <a:lnTo>
                      <a:pt x="75437" y="0"/>
                    </a:lnTo>
                    <a:close/>
                  </a:path>
                </a:pathLst>
              </a:custGeom>
              <a:solidFill>
                <a:srgbClr val="5B9BD4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35" name="object 35"/>
              <p:cNvSpPr/>
              <p:nvPr/>
            </p:nvSpPr>
            <p:spPr>
              <a:xfrm>
                <a:off x="6335268" y="2304033"/>
                <a:ext cx="301625" cy="805180"/>
              </a:xfrm>
              <a:custGeom>
                <a:avLst/>
                <a:gdLst/>
                <a:ahLst/>
                <a:cxnLst/>
                <a:rect l="l" t="t" r="r" b="b"/>
                <a:pathLst>
                  <a:path w="301625" h="805180">
                    <a:moveTo>
                      <a:pt x="301371" y="0"/>
                    </a:moveTo>
                    <a:lnTo>
                      <a:pt x="298920" y="67241"/>
                    </a:lnTo>
                    <a:lnTo>
                      <a:pt x="294259" y="132620"/>
                    </a:lnTo>
                    <a:lnTo>
                      <a:pt x="287487" y="195896"/>
                    </a:lnTo>
                    <a:lnTo>
                      <a:pt x="278703" y="256830"/>
                    </a:lnTo>
                    <a:lnTo>
                      <a:pt x="268006" y="315180"/>
                    </a:lnTo>
                    <a:lnTo>
                      <a:pt x="255495" y="370708"/>
                    </a:lnTo>
                    <a:lnTo>
                      <a:pt x="241270" y="423172"/>
                    </a:lnTo>
                    <a:lnTo>
                      <a:pt x="225430" y="472334"/>
                    </a:lnTo>
                    <a:lnTo>
                      <a:pt x="208073" y="517953"/>
                    </a:lnTo>
                    <a:lnTo>
                      <a:pt x="189300" y="559789"/>
                    </a:lnTo>
                    <a:lnTo>
                      <a:pt x="169208" y="597602"/>
                    </a:lnTo>
                    <a:lnTo>
                      <a:pt x="147898" y="631152"/>
                    </a:lnTo>
                    <a:lnTo>
                      <a:pt x="102019" y="684503"/>
                    </a:lnTo>
                    <a:lnTo>
                      <a:pt x="52455" y="717921"/>
                    </a:lnTo>
                    <a:lnTo>
                      <a:pt x="0" y="729488"/>
                    </a:lnTo>
                    <a:lnTo>
                      <a:pt x="0" y="804926"/>
                    </a:lnTo>
                    <a:lnTo>
                      <a:pt x="40797" y="797970"/>
                    </a:lnTo>
                    <a:lnTo>
                      <a:pt x="90437" y="769895"/>
                    </a:lnTo>
                    <a:lnTo>
                      <a:pt x="136516" y="722170"/>
                    </a:lnTo>
                    <a:lnTo>
                      <a:pt x="178344" y="656726"/>
                    </a:lnTo>
                    <a:lnTo>
                      <a:pt x="197448" y="617962"/>
                    </a:lnTo>
                    <a:lnTo>
                      <a:pt x="215230" y="575491"/>
                    </a:lnTo>
                    <a:lnTo>
                      <a:pt x="231605" y="529556"/>
                    </a:lnTo>
                    <a:lnTo>
                      <a:pt x="246485" y="480396"/>
                    </a:lnTo>
                    <a:lnTo>
                      <a:pt x="259784" y="428254"/>
                    </a:lnTo>
                    <a:lnTo>
                      <a:pt x="271417" y="373370"/>
                    </a:lnTo>
                    <a:lnTo>
                      <a:pt x="281296" y="315986"/>
                    </a:lnTo>
                    <a:lnTo>
                      <a:pt x="289335" y="256342"/>
                    </a:lnTo>
                    <a:lnTo>
                      <a:pt x="295449" y="194681"/>
                    </a:lnTo>
                    <a:lnTo>
                      <a:pt x="299550" y="131242"/>
                    </a:lnTo>
                    <a:lnTo>
                      <a:pt x="301553" y="66268"/>
                    </a:lnTo>
                    <a:lnTo>
                      <a:pt x="301371" y="0"/>
                    </a:lnTo>
                    <a:close/>
                  </a:path>
                </a:pathLst>
              </a:custGeom>
              <a:solidFill>
                <a:srgbClr val="487CAB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36" name="object 36"/>
              <p:cNvSpPr/>
              <p:nvPr/>
            </p:nvSpPr>
            <p:spPr>
              <a:xfrm>
                <a:off x="6335268" y="1485900"/>
                <a:ext cx="302260" cy="1623060"/>
              </a:xfrm>
              <a:custGeom>
                <a:avLst/>
                <a:gdLst/>
                <a:ahLst/>
                <a:cxnLst/>
                <a:rect l="l" t="t" r="r" b="b"/>
                <a:pathLst>
                  <a:path w="302259" h="1623060">
                    <a:moveTo>
                      <a:pt x="301752" y="855852"/>
                    </a:moveTo>
                    <a:lnTo>
                      <a:pt x="300674" y="790833"/>
                    </a:lnTo>
                    <a:lnTo>
                      <a:pt x="297491" y="727105"/>
                    </a:lnTo>
                    <a:lnTo>
                      <a:pt x="292282" y="664922"/>
                    </a:lnTo>
                    <a:lnTo>
                      <a:pt x="285124" y="604539"/>
                    </a:lnTo>
                    <a:lnTo>
                      <a:pt x="276095" y="546212"/>
                    </a:lnTo>
                    <a:lnTo>
                      <a:pt x="265271" y="490195"/>
                    </a:lnTo>
                    <a:lnTo>
                      <a:pt x="252732" y="436743"/>
                    </a:lnTo>
                    <a:lnTo>
                      <a:pt x="238553" y="386111"/>
                    </a:lnTo>
                    <a:lnTo>
                      <a:pt x="222813" y="338554"/>
                    </a:lnTo>
                    <a:lnTo>
                      <a:pt x="205590" y="294326"/>
                    </a:lnTo>
                    <a:lnTo>
                      <a:pt x="186960" y="253683"/>
                    </a:lnTo>
                    <a:lnTo>
                      <a:pt x="167003" y="216880"/>
                    </a:lnTo>
                    <a:lnTo>
                      <a:pt x="145794" y="184170"/>
                    </a:lnTo>
                    <a:lnTo>
                      <a:pt x="99934" y="132054"/>
                    </a:lnTo>
                    <a:lnTo>
                      <a:pt x="75437" y="113157"/>
                    </a:lnTo>
                    <a:lnTo>
                      <a:pt x="75437" y="150875"/>
                    </a:lnTo>
                    <a:lnTo>
                      <a:pt x="0" y="51053"/>
                    </a:lnTo>
                    <a:lnTo>
                      <a:pt x="75437" y="0"/>
                    </a:lnTo>
                    <a:lnTo>
                      <a:pt x="75437" y="37719"/>
                    </a:lnTo>
                    <a:lnTo>
                      <a:pt x="99934" y="56616"/>
                    </a:lnTo>
                    <a:lnTo>
                      <a:pt x="145794" y="108732"/>
                    </a:lnTo>
                    <a:lnTo>
                      <a:pt x="167003" y="141442"/>
                    </a:lnTo>
                    <a:lnTo>
                      <a:pt x="186960" y="178245"/>
                    </a:lnTo>
                    <a:lnTo>
                      <a:pt x="205590" y="218888"/>
                    </a:lnTo>
                    <a:lnTo>
                      <a:pt x="222813" y="263116"/>
                    </a:lnTo>
                    <a:lnTo>
                      <a:pt x="238553" y="310673"/>
                    </a:lnTo>
                    <a:lnTo>
                      <a:pt x="252732" y="361305"/>
                    </a:lnTo>
                    <a:lnTo>
                      <a:pt x="265271" y="414757"/>
                    </a:lnTo>
                    <a:lnTo>
                      <a:pt x="276095" y="470774"/>
                    </a:lnTo>
                    <a:lnTo>
                      <a:pt x="285124" y="529101"/>
                    </a:lnTo>
                    <a:lnTo>
                      <a:pt x="292282" y="589484"/>
                    </a:lnTo>
                    <a:lnTo>
                      <a:pt x="297491" y="651667"/>
                    </a:lnTo>
                    <a:lnTo>
                      <a:pt x="300674" y="715395"/>
                    </a:lnTo>
                    <a:lnTo>
                      <a:pt x="301752" y="780414"/>
                    </a:lnTo>
                    <a:lnTo>
                      <a:pt x="301752" y="855852"/>
                    </a:lnTo>
                    <a:lnTo>
                      <a:pt x="300644" y="922062"/>
                    </a:lnTo>
                    <a:lnTo>
                      <a:pt x="297381" y="986705"/>
                    </a:lnTo>
                    <a:lnTo>
                      <a:pt x="292053" y="1049551"/>
                    </a:lnTo>
                    <a:lnTo>
                      <a:pt x="284751" y="1110372"/>
                    </a:lnTo>
                    <a:lnTo>
                      <a:pt x="275566" y="1168936"/>
                    </a:lnTo>
                    <a:lnTo>
                      <a:pt x="264589" y="1225013"/>
                    </a:lnTo>
                    <a:lnTo>
                      <a:pt x="251909" y="1278374"/>
                    </a:lnTo>
                    <a:lnTo>
                      <a:pt x="237619" y="1328788"/>
                    </a:lnTo>
                    <a:lnTo>
                      <a:pt x="221807" y="1376025"/>
                    </a:lnTo>
                    <a:lnTo>
                      <a:pt x="204566" y="1419856"/>
                    </a:lnTo>
                    <a:lnTo>
                      <a:pt x="185985" y="1460049"/>
                    </a:lnTo>
                    <a:lnTo>
                      <a:pt x="166155" y="1496376"/>
                    </a:lnTo>
                    <a:lnTo>
                      <a:pt x="145168" y="1528605"/>
                    </a:lnTo>
                    <a:lnTo>
                      <a:pt x="100081" y="1579853"/>
                    </a:lnTo>
                    <a:lnTo>
                      <a:pt x="51450" y="1611951"/>
                    </a:lnTo>
                    <a:lnTo>
                      <a:pt x="0" y="1623060"/>
                    </a:lnTo>
                    <a:lnTo>
                      <a:pt x="0" y="1547622"/>
                    </a:lnTo>
                    <a:lnTo>
                      <a:pt x="26539" y="1544690"/>
                    </a:lnTo>
                    <a:lnTo>
                      <a:pt x="52455" y="1536055"/>
                    </a:lnTo>
                    <a:lnTo>
                      <a:pt x="102019" y="1502637"/>
                    </a:lnTo>
                    <a:lnTo>
                      <a:pt x="147898" y="1449286"/>
                    </a:lnTo>
                    <a:lnTo>
                      <a:pt x="169208" y="1415736"/>
                    </a:lnTo>
                    <a:lnTo>
                      <a:pt x="189300" y="1377923"/>
                    </a:lnTo>
                    <a:lnTo>
                      <a:pt x="208073" y="1336087"/>
                    </a:lnTo>
                    <a:lnTo>
                      <a:pt x="225430" y="1290468"/>
                    </a:lnTo>
                    <a:lnTo>
                      <a:pt x="241270" y="1241306"/>
                    </a:lnTo>
                    <a:lnTo>
                      <a:pt x="255495" y="1188842"/>
                    </a:lnTo>
                    <a:lnTo>
                      <a:pt x="268006" y="1133314"/>
                    </a:lnTo>
                    <a:lnTo>
                      <a:pt x="278703" y="1074964"/>
                    </a:lnTo>
                    <a:lnTo>
                      <a:pt x="287487" y="1014030"/>
                    </a:lnTo>
                    <a:lnTo>
                      <a:pt x="294259" y="950754"/>
                    </a:lnTo>
                    <a:lnTo>
                      <a:pt x="298920" y="885375"/>
                    </a:lnTo>
                    <a:lnTo>
                      <a:pt x="301371" y="818134"/>
                    </a:lnTo>
                  </a:path>
                </a:pathLst>
              </a:custGeom>
              <a:ln w="12192">
                <a:solidFill>
                  <a:srgbClr val="41709C"/>
                </a:solidFill>
              </a:ln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pic>
            <p:nvPicPr>
              <p:cNvPr id="37" name="object 37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4976786" y="2075838"/>
                <a:ext cx="973836" cy="925067"/>
              </a:xfrm>
              <a:prstGeom prst="rect">
                <a:avLst/>
              </a:prstGeom>
            </p:spPr>
          </p:pic>
          <p:pic>
            <p:nvPicPr>
              <p:cNvPr id="38" name="object 38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5730236" y="2273078"/>
                <a:ext cx="897636" cy="769620"/>
              </a:xfrm>
              <a:prstGeom prst="rect">
                <a:avLst/>
              </a:prstGeom>
            </p:spPr>
          </p:pic>
          <p:sp>
            <p:nvSpPr>
              <p:cNvPr id="39" name="object 39"/>
              <p:cNvSpPr/>
              <p:nvPr/>
            </p:nvSpPr>
            <p:spPr>
              <a:xfrm>
                <a:off x="6899148" y="851916"/>
                <a:ext cx="2132330" cy="3436620"/>
              </a:xfrm>
              <a:custGeom>
                <a:avLst/>
                <a:gdLst/>
                <a:ahLst/>
                <a:cxnLst/>
                <a:rect l="l" t="t" r="r" b="b"/>
                <a:pathLst>
                  <a:path w="2132329" h="3436620">
                    <a:moveTo>
                      <a:pt x="1776729" y="0"/>
                    </a:moveTo>
                    <a:lnTo>
                      <a:pt x="355346" y="0"/>
                    </a:lnTo>
                    <a:lnTo>
                      <a:pt x="307135" y="3244"/>
                    </a:lnTo>
                    <a:lnTo>
                      <a:pt x="260893" y="12695"/>
                    </a:lnTo>
                    <a:lnTo>
                      <a:pt x="217044" y="27930"/>
                    </a:lnTo>
                    <a:lnTo>
                      <a:pt x="176012" y="48523"/>
                    </a:lnTo>
                    <a:lnTo>
                      <a:pt x="138220" y="74052"/>
                    </a:lnTo>
                    <a:lnTo>
                      <a:pt x="104092" y="104092"/>
                    </a:lnTo>
                    <a:lnTo>
                      <a:pt x="74052" y="138220"/>
                    </a:lnTo>
                    <a:lnTo>
                      <a:pt x="48523" y="176012"/>
                    </a:lnTo>
                    <a:lnTo>
                      <a:pt x="27930" y="217044"/>
                    </a:lnTo>
                    <a:lnTo>
                      <a:pt x="12695" y="260893"/>
                    </a:lnTo>
                    <a:lnTo>
                      <a:pt x="3244" y="307135"/>
                    </a:lnTo>
                    <a:lnTo>
                      <a:pt x="0" y="355346"/>
                    </a:lnTo>
                    <a:lnTo>
                      <a:pt x="0" y="3081274"/>
                    </a:lnTo>
                    <a:lnTo>
                      <a:pt x="3244" y="3129484"/>
                    </a:lnTo>
                    <a:lnTo>
                      <a:pt x="12695" y="3175726"/>
                    </a:lnTo>
                    <a:lnTo>
                      <a:pt x="27930" y="3219575"/>
                    </a:lnTo>
                    <a:lnTo>
                      <a:pt x="48523" y="3260607"/>
                    </a:lnTo>
                    <a:lnTo>
                      <a:pt x="74052" y="3298399"/>
                    </a:lnTo>
                    <a:lnTo>
                      <a:pt x="104092" y="3332527"/>
                    </a:lnTo>
                    <a:lnTo>
                      <a:pt x="138220" y="3362567"/>
                    </a:lnTo>
                    <a:lnTo>
                      <a:pt x="176012" y="3388096"/>
                    </a:lnTo>
                    <a:lnTo>
                      <a:pt x="217044" y="3408689"/>
                    </a:lnTo>
                    <a:lnTo>
                      <a:pt x="260893" y="3423924"/>
                    </a:lnTo>
                    <a:lnTo>
                      <a:pt x="307135" y="3433375"/>
                    </a:lnTo>
                    <a:lnTo>
                      <a:pt x="355346" y="3436620"/>
                    </a:lnTo>
                    <a:lnTo>
                      <a:pt x="1776729" y="3436620"/>
                    </a:lnTo>
                    <a:lnTo>
                      <a:pt x="1824940" y="3433375"/>
                    </a:lnTo>
                    <a:lnTo>
                      <a:pt x="1871182" y="3423924"/>
                    </a:lnTo>
                    <a:lnTo>
                      <a:pt x="1915031" y="3408689"/>
                    </a:lnTo>
                    <a:lnTo>
                      <a:pt x="1956063" y="3388096"/>
                    </a:lnTo>
                    <a:lnTo>
                      <a:pt x="1993855" y="3362567"/>
                    </a:lnTo>
                    <a:lnTo>
                      <a:pt x="2027983" y="3332527"/>
                    </a:lnTo>
                    <a:lnTo>
                      <a:pt x="2058023" y="3298399"/>
                    </a:lnTo>
                    <a:lnTo>
                      <a:pt x="2083552" y="3260607"/>
                    </a:lnTo>
                    <a:lnTo>
                      <a:pt x="2104145" y="3219575"/>
                    </a:lnTo>
                    <a:lnTo>
                      <a:pt x="2119380" y="3175726"/>
                    </a:lnTo>
                    <a:lnTo>
                      <a:pt x="2128831" y="3129484"/>
                    </a:lnTo>
                    <a:lnTo>
                      <a:pt x="2132076" y="3081274"/>
                    </a:lnTo>
                    <a:lnTo>
                      <a:pt x="2132076" y="355346"/>
                    </a:lnTo>
                    <a:lnTo>
                      <a:pt x="2128831" y="307135"/>
                    </a:lnTo>
                    <a:lnTo>
                      <a:pt x="2119380" y="260893"/>
                    </a:lnTo>
                    <a:lnTo>
                      <a:pt x="2104145" y="217044"/>
                    </a:lnTo>
                    <a:lnTo>
                      <a:pt x="2083552" y="176012"/>
                    </a:lnTo>
                    <a:lnTo>
                      <a:pt x="2058023" y="138220"/>
                    </a:lnTo>
                    <a:lnTo>
                      <a:pt x="2027983" y="104092"/>
                    </a:lnTo>
                    <a:lnTo>
                      <a:pt x="1993855" y="74052"/>
                    </a:lnTo>
                    <a:lnTo>
                      <a:pt x="1956063" y="48523"/>
                    </a:lnTo>
                    <a:lnTo>
                      <a:pt x="1915031" y="27930"/>
                    </a:lnTo>
                    <a:lnTo>
                      <a:pt x="1871182" y="12695"/>
                    </a:lnTo>
                    <a:lnTo>
                      <a:pt x="1824940" y="3244"/>
                    </a:lnTo>
                    <a:lnTo>
                      <a:pt x="1776729" y="0"/>
                    </a:lnTo>
                    <a:close/>
                  </a:path>
                </a:pathLst>
              </a:custGeom>
              <a:solidFill>
                <a:srgbClr val="5B9BD4">
                  <a:alpha val="7058"/>
                </a:srgbClr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40" name="object 40"/>
              <p:cNvSpPr/>
              <p:nvPr/>
            </p:nvSpPr>
            <p:spPr>
              <a:xfrm>
                <a:off x="6899148" y="851916"/>
                <a:ext cx="2132330" cy="3436620"/>
              </a:xfrm>
              <a:custGeom>
                <a:avLst/>
                <a:gdLst/>
                <a:ahLst/>
                <a:cxnLst/>
                <a:rect l="l" t="t" r="r" b="b"/>
                <a:pathLst>
                  <a:path w="2132329" h="3436620">
                    <a:moveTo>
                      <a:pt x="0" y="355346"/>
                    </a:moveTo>
                    <a:lnTo>
                      <a:pt x="3244" y="307135"/>
                    </a:lnTo>
                    <a:lnTo>
                      <a:pt x="12695" y="260893"/>
                    </a:lnTo>
                    <a:lnTo>
                      <a:pt x="27930" y="217044"/>
                    </a:lnTo>
                    <a:lnTo>
                      <a:pt x="48523" y="176012"/>
                    </a:lnTo>
                    <a:lnTo>
                      <a:pt x="74052" y="138220"/>
                    </a:lnTo>
                    <a:lnTo>
                      <a:pt x="104092" y="104092"/>
                    </a:lnTo>
                    <a:lnTo>
                      <a:pt x="138220" y="74052"/>
                    </a:lnTo>
                    <a:lnTo>
                      <a:pt x="176012" y="48523"/>
                    </a:lnTo>
                    <a:lnTo>
                      <a:pt x="217044" y="27930"/>
                    </a:lnTo>
                    <a:lnTo>
                      <a:pt x="260893" y="12695"/>
                    </a:lnTo>
                    <a:lnTo>
                      <a:pt x="307135" y="3244"/>
                    </a:lnTo>
                    <a:lnTo>
                      <a:pt x="355346" y="0"/>
                    </a:lnTo>
                    <a:lnTo>
                      <a:pt x="1776729" y="0"/>
                    </a:lnTo>
                    <a:lnTo>
                      <a:pt x="1824940" y="3244"/>
                    </a:lnTo>
                    <a:lnTo>
                      <a:pt x="1871182" y="12695"/>
                    </a:lnTo>
                    <a:lnTo>
                      <a:pt x="1915031" y="27930"/>
                    </a:lnTo>
                    <a:lnTo>
                      <a:pt x="1956063" y="48523"/>
                    </a:lnTo>
                    <a:lnTo>
                      <a:pt x="1993855" y="74052"/>
                    </a:lnTo>
                    <a:lnTo>
                      <a:pt x="2027983" y="104092"/>
                    </a:lnTo>
                    <a:lnTo>
                      <a:pt x="2058023" y="138220"/>
                    </a:lnTo>
                    <a:lnTo>
                      <a:pt x="2083552" y="176012"/>
                    </a:lnTo>
                    <a:lnTo>
                      <a:pt x="2104145" y="217044"/>
                    </a:lnTo>
                    <a:lnTo>
                      <a:pt x="2119380" y="260893"/>
                    </a:lnTo>
                    <a:lnTo>
                      <a:pt x="2128831" y="307135"/>
                    </a:lnTo>
                    <a:lnTo>
                      <a:pt x="2132076" y="355346"/>
                    </a:lnTo>
                    <a:lnTo>
                      <a:pt x="2132076" y="3081274"/>
                    </a:lnTo>
                    <a:lnTo>
                      <a:pt x="2128831" y="3129484"/>
                    </a:lnTo>
                    <a:lnTo>
                      <a:pt x="2119380" y="3175726"/>
                    </a:lnTo>
                    <a:lnTo>
                      <a:pt x="2104145" y="3219575"/>
                    </a:lnTo>
                    <a:lnTo>
                      <a:pt x="2083552" y="3260607"/>
                    </a:lnTo>
                    <a:lnTo>
                      <a:pt x="2058023" y="3298399"/>
                    </a:lnTo>
                    <a:lnTo>
                      <a:pt x="2027983" y="3332527"/>
                    </a:lnTo>
                    <a:lnTo>
                      <a:pt x="1993855" y="3362567"/>
                    </a:lnTo>
                    <a:lnTo>
                      <a:pt x="1956063" y="3388096"/>
                    </a:lnTo>
                    <a:lnTo>
                      <a:pt x="1915031" y="3408689"/>
                    </a:lnTo>
                    <a:lnTo>
                      <a:pt x="1871182" y="3423924"/>
                    </a:lnTo>
                    <a:lnTo>
                      <a:pt x="1824940" y="3433375"/>
                    </a:lnTo>
                    <a:lnTo>
                      <a:pt x="1776729" y="3436620"/>
                    </a:lnTo>
                    <a:lnTo>
                      <a:pt x="355346" y="3436620"/>
                    </a:lnTo>
                    <a:lnTo>
                      <a:pt x="307135" y="3433375"/>
                    </a:lnTo>
                    <a:lnTo>
                      <a:pt x="260893" y="3423924"/>
                    </a:lnTo>
                    <a:lnTo>
                      <a:pt x="217044" y="3408689"/>
                    </a:lnTo>
                    <a:lnTo>
                      <a:pt x="176012" y="3388096"/>
                    </a:lnTo>
                    <a:lnTo>
                      <a:pt x="138220" y="3362567"/>
                    </a:lnTo>
                    <a:lnTo>
                      <a:pt x="104092" y="3332527"/>
                    </a:lnTo>
                    <a:lnTo>
                      <a:pt x="74052" y="3298399"/>
                    </a:lnTo>
                    <a:lnTo>
                      <a:pt x="48523" y="3260607"/>
                    </a:lnTo>
                    <a:lnTo>
                      <a:pt x="27930" y="3219575"/>
                    </a:lnTo>
                    <a:lnTo>
                      <a:pt x="12695" y="3175726"/>
                    </a:lnTo>
                    <a:lnTo>
                      <a:pt x="3244" y="3129484"/>
                    </a:lnTo>
                    <a:lnTo>
                      <a:pt x="0" y="3081274"/>
                    </a:lnTo>
                    <a:lnTo>
                      <a:pt x="0" y="355346"/>
                    </a:lnTo>
                    <a:close/>
                  </a:path>
                </a:pathLst>
              </a:custGeom>
              <a:ln w="12192">
                <a:solidFill>
                  <a:srgbClr val="41709C"/>
                </a:solidFill>
              </a:ln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pic>
            <p:nvPicPr>
              <p:cNvPr id="41" name="object 41"/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7380732" y="976884"/>
                <a:ext cx="1211579" cy="864108"/>
              </a:xfrm>
              <a:prstGeom prst="rect">
                <a:avLst/>
              </a:prstGeom>
            </p:spPr>
          </p:pic>
          <p:pic>
            <p:nvPicPr>
              <p:cNvPr id="42" name="object 42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7118604" y="1892808"/>
                <a:ext cx="1831848" cy="568451"/>
              </a:xfrm>
              <a:prstGeom prst="rect">
                <a:avLst/>
              </a:prstGeom>
            </p:spPr>
          </p:pic>
        </p:grpSp>
        <p:sp>
          <p:nvSpPr>
            <p:cNvPr id="43" name="object 43"/>
            <p:cNvSpPr txBox="1"/>
            <p:nvPr/>
          </p:nvSpPr>
          <p:spPr>
            <a:xfrm>
              <a:off x="7423827" y="2022320"/>
              <a:ext cx="1160145" cy="327826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 indent="-1270" algn="ctr">
                <a:lnSpc>
                  <a:spcPct val="100000"/>
                </a:lnSpc>
                <a:spcBef>
                  <a:spcPts val="95"/>
                </a:spcBef>
              </a:pPr>
              <a:r>
                <a:rPr sz="1200" spc="-5" dirty="0">
                  <a:solidFill>
                    <a:srgbClr val="001F5F"/>
                  </a:solidFill>
                  <a:latin typeface="Calibri"/>
                  <a:cs typeface="Calibri"/>
                </a:rPr>
                <a:t>ОРГАНИЗАЦИЯ </a:t>
              </a:r>
              <a:r>
                <a:rPr sz="1200" dirty="0">
                  <a:solidFill>
                    <a:srgbClr val="001F5F"/>
                  </a:solidFill>
                  <a:latin typeface="Calibri"/>
                  <a:cs typeface="Calibri"/>
                </a:rPr>
                <a:t> </a:t>
              </a:r>
              <a:r>
                <a:rPr sz="1200" spc="-10" dirty="0">
                  <a:solidFill>
                    <a:srgbClr val="001F5F"/>
                  </a:solidFill>
                  <a:latin typeface="Calibri"/>
                  <a:cs typeface="Calibri"/>
                </a:rPr>
                <a:t>ДОПОЛНИТЕЛЬНОГО </a:t>
              </a:r>
              <a:r>
                <a:rPr sz="1200" spc="-215" dirty="0">
                  <a:solidFill>
                    <a:srgbClr val="001F5F"/>
                  </a:solidFill>
                  <a:latin typeface="Calibri"/>
                  <a:cs typeface="Calibri"/>
                </a:rPr>
                <a:t> </a:t>
              </a:r>
              <a:r>
                <a:rPr sz="1200" spc="-10" dirty="0">
                  <a:solidFill>
                    <a:srgbClr val="001F5F"/>
                  </a:solidFill>
                  <a:latin typeface="Calibri"/>
                  <a:cs typeface="Calibri"/>
                </a:rPr>
                <a:t>ОБРАЗОВАНИЯ</a:t>
              </a:r>
              <a:endParaRPr sz="1200" dirty="0">
                <a:latin typeface="Calibri"/>
                <a:cs typeface="Calibri"/>
              </a:endParaRPr>
            </a:p>
          </p:txBody>
        </p:sp>
        <p:sp>
          <p:nvSpPr>
            <p:cNvPr id="44" name="object 44"/>
            <p:cNvSpPr txBox="1"/>
            <p:nvPr/>
          </p:nvSpPr>
          <p:spPr>
            <a:xfrm>
              <a:off x="7360009" y="3410810"/>
              <a:ext cx="1287780" cy="43512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indent="141605" algn="ctr">
                <a:lnSpc>
                  <a:spcPct val="100000"/>
                </a:lnSpc>
                <a:spcBef>
                  <a:spcPts val="100"/>
                </a:spcBef>
              </a:pPr>
              <a:r>
                <a:rPr sz="1200" spc="-5" dirty="0">
                  <a:solidFill>
                    <a:schemeClr val="tx1">
                      <a:lumMod val="95000"/>
                    </a:schemeClr>
                  </a:solidFill>
                  <a:latin typeface="Calibri"/>
                  <a:cs typeface="Calibri"/>
                </a:rPr>
                <a:t>ОБРАЗОВАТЕЛЬНЫЕ </a:t>
              </a:r>
              <a:r>
                <a:rPr sz="1200" dirty="0">
                  <a:solidFill>
                    <a:schemeClr val="tx1">
                      <a:lumMod val="95000"/>
                    </a:schemeClr>
                  </a:solidFill>
                  <a:latin typeface="Calibri"/>
                  <a:cs typeface="Calibri"/>
                </a:rPr>
                <a:t> </a:t>
              </a:r>
              <a:r>
                <a:rPr sz="1200" spc="-5" dirty="0">
                  <a:solidFill>
                    <a:schemeClr val="tx1">
                      <a:lumMod val="95000"/>
                    </a:schemeClr>
                  </a:solidFill>
                  <a:latin typeface="Calibri"/>
                  <a:cs typeface="Calibri"/>
                </a:rPr>
                <a:t>ОРГАНИЗАЦИИ СРЕДНЕГО </a:t>
              </a:r>
              <a:r>
                <a:rPr sz="1200" spc="-190" dirty="0">
                  <a:solidFill>
                    <a:schemeClr val="tx1">
                      <a:lumMod val="95000"/>
                    </a:schemeClr>
                  </a:solidFill>
                  <a:latin typeface="Calibri"/>
                  <a:cs typeface="Calibri"/>
                </a:rPr>
                <a:t> </a:t>
              </a:r>
              <a:r>
                <a:rPr sz="1200" spc="-5" dirty="0">
                  <a:solidFill>
                    <a:schemeClr val="tx1">
                      <a:lumMod val="95000"/>
                    </a:schemeClr>
                  </a:solidFill>
                  <a:latin typeface="Calibri"/>
                  <a:cs typeface="Calibri"/>
                </a:rPr>
                <a:t>ПРОФЕССИОНАЛЬНОГО </a:t>
              </a:r>
              <a:r>
                <a:rPr sz="1200" dirty="0">
                  <a:solidFill>
                    <a:schemeClr val="tx1">
                      <a:lumMod val="95000"/>
                    </a:schemeClr>
                  </a:solidFill>
                  <a:latin typeface="Calibri"/>
                  <a:cs typeface="Calibri"/>
                </a:rPr>
                <a:t>И </a:t>
              </a:r>
              <a:r>
                <a:rPr sz="1200" spc="-190" dirty="0">
                  <a:solidFill>
                    <a:schemeClr val="tx1">
                      <a:lumMod val="95000"/>
                    </a:schemeClr>
                  </a:solidFill>
                  <a:latin typeface="Calibri"/>
                  <a:cs typeface="Calibri"/>
                </a:rPr>
                <a:t> </a:t>
              </a:r>
              <a:r>
                <a:rPr sz="1200" spc="-5" dirty="0">
                  <a:solidFill>
                    <a:schemeClr val="tx1">
                      <a:lumMod val="95000"/>
                    </a:schemeClr>
                  </a:solidFill>
                  <a:latin typeface="Calibri"/>
                  <a:cs typeface="Calibri"/>
                </a:rPr>
                <a:t>ВЫСШЕГО</a:t>
              </a:r>
              <a:r>
                <a:rPr sz="1200" spc="-20" dirty="0">
                  <a:solidFill>
                    <a:schemeClr val="tx1">
                      <a:lumMod val="95000"/>
                    </a:schemeClr>
                  </a:solidFill>
                  <a:latin typeface="Calibri"/>
                  <a:cs typeface="Calibri"/>
                </a:rPr>
                <a:t> </a:t>
              </a:r>
              <a:r>
                <a:rPr sz="1200" spc="-5" dirty="0">
                  <a:solidFill>
                    <a:schemeClr val="tx1">
                      <a:lumMod val="95000"/>
                    </a:schemeClr>
                  </a:solidFill>
                  <a:latin typeface="Calibri"/>
                  <a:cs typeface="Calibri"/>
                </a:rPr>
                <a:t>ОБРАЗОВАНИЯ</a:t>
              </a:r>
              <a:endParaRPr sz="1200" dirty="0">
                <a:solidFill>
                  <a:schemeClr val="tx1">
                    <a:lumMod val="95000"/>
                  </a:schemeClr>
                </a:solidFill>
                <a:latin typeface="Calibri"/>
                <a:cs typeface="Calibri"/>
              </a:endParaRPr>
            </a:p>
          </p:txBody>
        </p:sp>
        <p:grpSp>
          <p:nvGrpSpPr>
            <p:cNvPr id="7" name="object 45"/>
            <p:cNvGrpSpPr/>
            <p:nvPr/>
          </p:nvGrpSpPr>
          <p:grpSpPr>
            <a:xfrm>
              <a:off x="2264552" y="685275"/>
              <a:ext cx="6928607" cy="3755631"/>
              <a:chOff x="2182367" y="697991"/>
              <a:chExt cx="7027545" cy="3724910"/>
            </a:xfrm>
          </p:grpSpPr>
          <p:sp>
            <p:nvSpPr>
              <p:cNvPr id="46" name="object 46"/>
              <p:cNvSpPr/>
              <p:nvPr/>
            </p:nvSpPr>
            <p:spPr>
              <a:xfrm>
                <a:off x="7062215" y="2198116"/>
                <a:ext cx="318770" cy="837565"/>
              </a:xfrm>
              <a:custGeom>
                <a:avLst/>
                <a:gdLst/>
                <a:ahLst/>
                <a:cxnLst/>
                <a:rect l="l" t="t" r="r" b="b"/>
                <a:pathLst>
                  <a:path w="318770" h="837564">
                    <a:moveTo>
                      <a:pt x="0" y="0"/>
                    </a:moveTo>
                    <a:lnTo>
                      <a:pt x="0" y="79629"/>
                    </a:lnTo>
                    <a:lnTo>
                      <a:pt x="1138" y="142451"/>
                    </a:lnTo>
                    <a:lnTo>
                      <a:pt x="4498" y="204025"/>
                    </a:lnTo>
                    <a:lnTo>
                      <a:pt x="9998" y="264103"/>
                    </a:lnTo>
                    <a:lnTo>
                      <a:pt x="17555" y="322441"/>
                    </a:lnTo>
                    <a:lnTo>
                      <a:pt x="27089" y="378791"/>
                    </a:lnTo>
                    <a:lnTo>
                      <a:pt x="38515" y="432909"/>
                    </a:lnTo>
                    <a:lnTo>
                      <a:pt x="51754" y="484548"/>
                    </a:lnTo>
                    <a:lnTo>
                      <a:pt x="66722" y="533463"/>
                    </a:lnTo>
                    <a:lnTo>
                      <a:pt x="83338" y="579407"/>
                    </a:lnTo>
                    <a:lnTo>
                      <a:pt x="101519" y="622134"/>
                    </a:lnTo>
                    <a:lnTo>
                      <a:pt x="121183" y="661399"/>
                    </a:lnTo>
                    <a:lnTo>
                      <a:pt x="142249" y="696956"/>
                    </a:lnTo>
                    <a:lnTo>
                      <a:pt x="164635" y="728558"/>
                    </a:lnTo>
                    <a:lnTo>
                      <a:pt x="213035" y="778915"/>
                    </a:lnTo>
                    <a:lnTo>
                      <a:pt x="238886" y="797179"/>
                    </a:lnTo>
                    <a:lnTo>
                      <a:pt x="238886" y="837057"/>
                    </a:lnTo>
                    <a:lnTo>
                      <a:pt x="318515" y="780923"/>
                    </a:lnTo>
                    <a:lnTo>
                      <a:pt x="238886" y="677799"/>
                    </a:lnTo>
                    <a:lnTo>
                      <a:pt x="238886" y="717550"/>
                    </a:lnTo>
                    <a:lnTo>
                      <a:pt x="213035" y="699286"/>
                    </a:lnTo>
                    <a:lnTo>
                      <a:pt x="164635" y="648929"/>
                    </a:lnTo>
                    <a:lnTo>
                      <a:pt x="142249" y="617327"/>
                    </a:lnTo>
                    <a:lnTo>
                      <a:pt x="121183" y="581770"/>
                    </a:lnTo>
                    <a:lnTo>
                      <a:pt x="101519" y="542505"/>
                    </a:lnTo>
                    <a:lnTo>
                      <a:pt x="83338" y="499778"/>
                    </a:lnTo>
                    <a:lnTo>
                      <a:pt x="66722" y="453834"/>
                    </a:lnTo>
                    <a:lnTo>
                      <a:pt x="51754" y="404919"/>
                    </a:lnTo>
                    <a:lnTo>
                      <a:pt x="38515" y="353280"/>
                    </a:lnTo>
                    <a:lnTo>
                      <a:pt x="27089" y="299162"/>
                    </a:lnTo>
                    <a:lnTo>
                      <a:pt x="17555" y="242812"/>
                    </a:lnTo>
                    <a:lnTo>
                      <a:pt x="9998" y="184474"/>
                    </a:lnTo>
                    <a:lnTo>
                      <a:pt x="4498" y="124396"/>
                    </a:lnTo>
                    <a:lnTo>
                      <a:pt x="1138" y="628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B9BD4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47" name="object 47"/>
              <p:cNvSpPr/>
              <p:nvPr/>
            </p:nvSpPr>
            <p:spPr>
              <a:xfrm>
                <a:off x="7062403" y="1456943"/>
                <a:ext cx="318770" cy="781050"/>
              </a:xfrm>
              <a:custGeom>
                <a:avLst/>
                <a:gdLst/>
                <a:ahLst/>
                <a:cxnLst/>
                <a:rect l="l" t="t" r="r" b="b"/>
                <a:pathLst>
                  <a:path w="318770" h="781050">
                    <a:moveTo>
                      <a:pt x="318328" y="0"/>
                    </a:moveTo>
                    <a:lnTo>
                      <a:pt x="312613" y="0"/>
                    </a:lnTo>
                    <a:lnTo>
                      <a:pt x="301183" y="1015"/>
                    </a:lnTo>
                    <a:lnTo>
                      <a:pt x="247197" y="18552"/>
                    </a:lnTo>
                    <a:lnTo>
                      <a:pt x="196653" y="55959"/>
                    </a:lnTo>
                    <a:lnTo>
                      <a:pt x="150276" y="111363"/>
                    </a:lnTo>
                    <a:lnTo>
                      <a:pt x="128875" y="145230"/>
                    </a:lnTo>
                    <a:lnTo>
                      <a:pt x="108787" y="182894"/>
                    </a:lnTo>
                    <a:lnTo>
                      <a:pt x="90102" y="224121"/>
                    </a:lnTo>
                    <a:lnTo>
                      <a:pt x="72910" y="268679"/>
                    </a:lnTo>
                    <a:lnTo>
                      <a:pt x="57303" y="316332"/>
                    </a:lnTo>
                    <a:lnTo>
                      <a:pt x="43370" y="366846"/>
                    </a:lnTo>
                    <a:lnTo>
                      <a:pt x="31202" y="419988"/>
                    </a:lnTo>
                    <a:lnTo>
                      <a:pt x="20889" y="475525"/>
                    </a:lnTo>
                    <a:lnTo>
                      <a:pt x="12522" y="533220"/>
                    </a:lnTo>
                    <a:lnTo>
                      <a:pt x="6191" y="592842"/>
                    </a:lnTo>
                    <a:lnTo>
                      <a:pt x="1987" y="654156"/>
                    </a:lnTo>
                    <a:lnTo>
                      <a:pt x="0" y="716927"/>
                    </a:lnTo>
                    <a:lnTo>
                      <a:pt x="320" y="780922"/>
                    </a:lnTo>
                    <a:lnTo>
                      <a:pt x="3015" y="716217"/>
                    </a:lnTo>
                    <a:lnTo>
                      <a:pt x="8027" y="653316"/>
                    </a:lnTo>
                    <a:lnTo>
                      <a:pt x="15250" y="592450"/>
                    </a:lnTo>
                    <a:lnTo>
                      <a:pt x="24582" y="533848"/>
                    </a:lnTo>
                    <a:lnTo>
                      <a:pt x="35918" y="477739"/>
                    </a:lnTo>
                    <a:lnTo>
                      <a:pt x="49153" y="424354"/>
                    </a:lnTo>
                    <a:lnTo>
                      <a:pt x="64185" y="373920"/>
                    </a:lnTo>
                    <a:lnTo>
                      <a:pt x="80909" y="326669"/>
                    </a:lnTo>
                    <a:lnTo>
                      <a:pt x="99221" y="282828"/>
                    </a:lnTo>
                    <a:lnTo>
                      <a:pt x="119017" y="242629"/>
                    </a:lnTo>
                    <a:lnTo>
                      <a:pt x="140193" y="206299"/>
                    </a:lnTo>
                    <a:lnTo>
                      <a:pt x="162644" y="174069"/>
                    </a:lnTo>
                    <a:lnTo>
                      <a:pt x="210960" y="122826"/>
                    </a:lnTo>
                    <a:lnTo>
                      <a:pt x="263132" y="90734"/>
                    </a:lnTo>
                    <a:lnTo>
                      <a:pt x="318328" y="79628"/>
                    </a:lnTo>
                    <a:lnTo>
                      <a:pt x="318328" y="0"/>
                    </a:lnTo>
                    <a:close/>
                  </a:path>
                </a:pathLst>
              </a:custGeom>
              <a:solidFill>
                <a:srgbClr val="487CAB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48" name="object 48"/>
              <p:cNvSpPr/>
              <p:nvPr/>
            </p:nvSpPr>
            <p:spPr>
              <a:xfrm>
                <a:off x="7062215" y="1456943"/>
                <a:ext cx="318770" cy="1578610"/>
              </a:xfrm>
              <a:custGeom>
                <a:avLst/>
                <a:gdLst/>
                <a:ahLst/>
                <a:cxnLst/>
                <a:rect l="l" t="t" r="r" b="b"/>
                <a:pathLst>
                  <a:path w="318770" h="1578610">
                    <a:moveTo>
                      <a:pt x="0" y="741171"/>
                    </a:moveTo>
                    <a:lnTo>
                      <a:pt x="1138" y="803994"/>
                    </a:lnTo>
                    <a:lnTo>
                      <a:pt x="4498" y="865568"/>
                    </a:lnTo>
                    <a:lnTo>
                      <a:pt x="9998" y="925646"/>
                    </a:lnTo>
                    <a:lnTo>
                      <a:pt x="17555" y="983984"/>
                    </a:lnTo>
                    <a:lnTo>
                      <a:pt x="27089" y="1040334"/>
                    </a:lnTo>
                    <a:lnTo>
                      <a:pt x="38515" y="1094452"/>
                    </a:lnTo>
                    <a:lnTo>
                      <a:pt x="51754" y="1146091"/>
                    </a:lnTo>
                    <a:lnTo>
                      <a:pt x="66722" y="1195006"/>
                    </a:lnTo>
                    <a:lnTo>
                      <a:pt x="83338" y="1240950"/>
                    </a:lnTo>
                    <a:lnTo>
                      <a:pt x="101519" y="1283677"/>
                    </a:lnTo>
                    <a:lnTo>
                      <a:pt x="121183" y="1322942"/>
                    </a:lnTo>
                    <a:lnTo>
                      <a:pt x="142249" y="1358499"/>
                    </a:lnTo>
                    <a:lnTo>
                      <a:pt x="164635" y="1390101"/>
                    </a:lnTo>
                    <a:lnTo>
                      <a:pt x="213035" y="1440458"/>
                    </a:lnTo>
                    <a:lnTo>
                      <a:pt x="238886" y="1458721"/>
                    </a:lnTo>
                    <a:lnTo>
                      <a:pt x="238886" y="1418970"/>
                    </a:lnTo>
                    <a:lnTo>
                      <a:pt x="318515" y="1522094"/>
                    </a:lnTo>
                    <a:lnTo>
                      <a:pt x="238886" y="1578228"/>
                    </a:lnTo>
                    <a:lnTo>
                      <a:pt x="238886" y="1538351"/>
                    </a:lnTo>
                    <a:lnTo>
                      <a:pt x="213035" y="1520087"/>
                    </a:lnTo>
                    <a:lnTo>
                      <a:pt x="164635" y="1469730"/>
                    </a:lnTo>
                    <a:lnTo>
                      <a:pt x="142249" y="1438128"/>
                    </a:lnTo>
                    <a:lnTo>
                      <a:pt x="121183" y="1402571"/>
                    </a:lnTo>
                    <a:lnTo>
                      <a:pt x="101519" y="1363306"/>
                    </a:lnTo>
                    <a:lnTo>
                      <a:pt x="83338" y="1320579"/>
                    </a:lnTo>
                    <a:lnTo>
                      <a:pt x="66722" y="1274635"/>
                    </a:lnTo>
                    <a:lnTo>
                      <a:pt x="51754" y="1225720"/>
                    </a:lnTo>
                    <a:lnTo>
                      <a:pt x="38515" y="1174081"/>
                    </a:lnTo>
                    <a:lnTo>
                      <a:pt x="27089" y="1119963"/>
                    </a:lnTo>
                    <a:lnTo>
                      <a:pt x="17555" y="1063613"/>
                    </a:lnTo>
                    <a:lnTo>
                      <a:pt x="9998" y="1005275"/>
                    </a:lnTo>
                    <a:lnTo>
                      <a:pt x="4498" y="945197"/>
                    </a:lnTo>
                    <a:lnTo>
                      <a:pt x="1138" y="883623"/>
                    </a:lnTo>
                    <a:lnTo>
                      <a:pt x="0" y="820801"/>
                    </a:lnTo>
                    <a:lnTo>
                      <a:pt x="0" y="741171"/>
                    </a:lnTo>
                    <a:lnTo>
                      <a:pt x="1169" y="677223"/>
                    </a:lnTo>
                    <a:lnTo>
                      <a:pt x="4613" y="614784"/>
                    </a:lnTo>
                    <a:lnTo>
                      <a:pt x="10236" y="554078"/>
                    </a:lnTo>
                    <a:lnTo>
                      <a:pt x="17943" y="495327"/>
                    </a:lnTo>
                    <a:lnTo>
                      <a:pt x="27637" y="438754"/>
                    </a:lnTo>
                    <a:lnTo>
                      <a:pt x="39224" y="384581"/>
                    </a:lnTo>
                    <a:lnTo>
                      <a:pt x="52607" y="333031"/>
                    </a:lnTo>
                    <a:lnTo>
                      <a:pt x="67691" y="284326"/>
                    </a:lnTo>
                    <a:lnTo>
                      <a:pt x="84380" y="238689"/>
                    </a:lnTo>
                    <a:lnTo>
                      <a:pt x="102579" y="196342"/>
                    </a:lnTo>
                    <a:lnTo>
                      <a:pt x="122192" y="157508"/>
                    </a:lnTo>
                    <a:lnTo>
                      <a:pt x="143123" y="122409"/>
                    </a:lnTo>
                    <a:lnTo>
                      <a:pt x="165276" y="91268"/>
                    </a:lnTo>
                    <a:lnTo>
                      <a:pt x="212868" y="41750"/>
                    </a:lnTo>
                    <a:lnTo>
                      <a:pt x="264203" y="10734"/>
                    </a:lnTo>
                    <a:lnTo>
                      <a:pt x="318515" y="0"/>
                    </a:lnTo>
                    <a:lnTo>
                      <a:pt x="318515" y="79628"/>
                    </a:lnTo>
                    <a:lnTo>
                      <a:pt x="290592" y="82443"/>
                    </a:lnTo>
                    <a:lnTo>
                      <a:pt x="263320" y="90734"/>
                    </a:lnTo>
                    <a:lnTo>
                      <a:pt x="211148" y="122826"/>
                    </a:lnTo>
                    <a:lnTo>
                      <a:pt x="162832" y="174069"/>
                    </a:lnTo>
                    <a:lnTo>
                      <a:pt x="140380" y="206299"/>
                    </a:lnTo>
                    <a:lnTo>
                      <a:pt x="119205" y="242629"/>
                    </a:lnTo>
                    <a:lnTo>
                      <a:pt x="99409" y="282828"/>
                    </a:lnTo>
                    <a:lnTo>
                      <a:pt x="81097" y="326669"/>
                    </a:lnTo>
                    <a:lnTo>
                      <a:pt x="64373" y="373920"/>
                    </a:lnTo>
                    <a:lnTo>
                      <a:pt x="49341" y="424354"/>
                    </a:lnTo>
                    <a:lnTo>
                      <a:pt x="36106" y="477739"/>
                    </a:lnTo>
                    <a:lnTo>
                      <a:pt x="24770" y="533848"/>
                    </a:lnTo>
                    <a:lnTo>
                      <a:pt x="15438" y="592450"/>
                    </a:lnTo>
                    <a:lnTo>
                      <a:pt x="8215" y="653316"/>
                    </a:lnTo>
                    <a:lnTo>
                      <a:pt x="3203" y="716217"/>
                    </a:lnTo>
                    <a:lnTo>
                      <a:pt x="507" y="780922"/>
                    </a:lnTo>
                  </a:path>
                </a:pathLst>
              </a:custGeom>
              <a:ln w="12192">
                <a:solidFill>
                  <a:srgbClr val="41709C"/>
                </a:solidFill>
              </a:ln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49" name="object 49"/>
              <p:cNvSpPr/>
              <p:nvPr/>
            </p:nvSpPr>
            <p:spPr>
              <a:xfrm>
                <a:off x="8609076" y="1510919"/>
                <a:ext cx="302260" cy="876300"/>
              </a:xfrm>
              <a:custGeom>
                <a:avLst/>
                <a:gdLst/>
                <a:ahLst/>
                <a:cxnLst/>
                <a:rect l="l" t="t" r="r" b="b"/>
                <a:pathLst>
                  <a:path w="302259" h="876300">
                    <a:moveTo>
                      <a:pt x="75438" y="0"/>
                    </a:moveTo>
                    <a:lnTo>
                      <a:pt x="0" y="50418"/>
                    </a:lnTo>
                    <a:lnTo>
                      <a:pt x="75438" y="150875"/>
                    </a:lnTo>
                    <a:lnTo>
                      <a:pt x="75438" y="113156"/>
                    </a:lnTo>
                    <a:lnTo>
                      <a:pt x="98520" y="131290"/>
                    </a:lnTo>
                    <a:lnTo>
                      <a:pt x="141927" y="180629"/>
                    </a:lnTo>
                    <a:lnTo>
                      <a:pt x="181225" y="245948"/>
                    </a:lnTo>
                    <a:lnTo>
                      <a:pt x="199171" y="284055"/>
                    </a:lnTo>
                    <a:lnTo>
                      <a:pt x="215897" y="325502"/>
                    </a:lnTo>
                    <a:lnTo>
                      <a:pt x="231336" y="370073"/>
                    </a:lnTo>
                    <a:lnTo>
                      <a:pt x="245425" y="417549"/>
                    </a:lnTo>
                    <a:lnTo>
                      <a:pt x="258098" y="467712"/>
                    </a:lnTo>
                    <a:lnTo>
                      <a:pt x="269292" y="520344"/>
                    </a:lnTo>
                    <a:lnTo>
                      <a:pt x="278940" y="575228"/>
                    </a:lnTo>
                    <a:lnTo>
                      <a:pt x="286980" y="632145"/>
                    </a:lnTo>
                    <a:lnTo>
                      <a:pt x="293345" y="690878"/>
                    </a:lnTo>
                    <a:lnTo>
                      <a:pt x="297972" y="751209"/>
                    </a:lnTo>
                    <a:lnTo>
                      <a:pt x="300796" y="812919"/>
                    </a:lnTo>
                    <a:lnTo>
                      <a:pt x="301751" y="875791"/>
                    </a:lnTo>
                    <a:lnTo>
                      <a:pt x="301751" y="800353"/>
                    </a:lnTo>
                    <a:lnTo>
                      <a:pt x="300796" y="737481"/>
                    </a:lnTo>
                    <a:lnTo>
                      <a:pt x="297972" y="675771"/>
                    </a:lnTo>
                    <a:lnTo>
                      <a:pt x="293345" y="615440"/>
                    </a:lnTo>
                    <a:lnTo>
                      <a:pt x="286980" y="556707"/>
                    </a:lnTo>
                    <a:lnTo>
                      <a:pt x="278940" y="499790"/>
                    </a:lnTo>
                    <a:lnTo>
                      <a:pt x="269292" y="444906"/>
                    </a:lnTo>
                    <a:lnTo>
                      <a:pt x="258098" y="392274"/>
                    </a:lnTo>
                    <a:lnTo>
                      <a:pt x="245425" y="342111"/>
                    </a:lnTo>
                    <a:lnTo>
                      <a:pt x="231336" y="294635"/>
                    </a:lnTo>
                    <a:lnTo>
                      <a:pt x="215897" y="250064"/>
                    </a:lnTo>
                    <a:lnTo>
                      <a:pt x="199171" y="208617"/>
                    </a:lnTo>
                    <a:lnTo>
                      <a:pt x="181225" y="170510"/>
                    </a:lnTo>
                    <a:lnTo>
                      <a:pt x="162122" y="135962"/>
                    </a:lnTo>
                    <a:lnTo>
                      <a:pt x="120705" y="78415"/>
                    </a:lnTo>
                    <a:lnTo>
                      <a:pt x="75438" y="37718"/>
                    </a:lnTo>
                    <a:lnTo>
                      <a:pt x="75438" y="0"/>
                    </a:lnTo>
                    <a:close/>
                  </a:path>
                </a:pathLst>
              </a:custGeom>
              <a:solidFill>
                <a:srgbClr val="5B9BD4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50" name="object 50"/>
              <p:cNvSpPr/>
              <p:nvPr/>
            </p:nvSpPr>
            <p:spPr>
              <a:xfrm>
                <a:off x="8609076" y="2348991"/>
                <a:ext cx="301625" cy="825500"/>
              </a:xfrm>
              <a:custGeom>
                <a:avLst/>
                <a:gdLst/>
                <a:ahLst/>
                <a:cxnLst/>
                <a:rect l="l" t="t" r="r" b="b"/>
                <a:pathLst>
                  <a:path w="301625" h="825500">
                    <a:moveTo>
                      <a:pt x="301371" y="0"/>
                    </a:moveTo>
                    <a:lnTo>
                      <a:pt x="298959" y="69124"/>
                    </a:lnTo>
                    <a:lnTo>
                      <a:pt x="294330" y="136336"/>
                    </a:lnTo>
                    <a:lnTo>
                      <a:pt x="287584" y="201389"/>
                    </a:lnTo>
                    <a:lnTo>
                      <a:pt x="278820" y="264036"/>
                    </a:lnTo>
                    <a:lnTo>
                      <a:pt x="268138" y="324029"/>
                    </a:lnTo>
                    <a:lnTo>
                      <a:pt x="255636" y="381122"/>
                    </a:lnTo>
                    <a:lnTo>
                      <a:pt x="241416" y="435067"/>
                    </a:lnTo>
                    <a:lnTo>
                      <a:pt x="225576" y="485618"/>
                    </a:lnTo>
                    <a:lnTo>
                      <a:pt x="208216" y="532526"/>
                    </a:lnTo>
                    <a:lnTo>
                      <a:pt x="189435" y="575546"/>
                    </a:lnTo>
                    <a:lnTo>
                      <a:pt x="169334" y="614431"/>
                    </a:lnTo>
                    <a:lnTo>
                      <a:pt x="148011" y="648932"/>
                    </a:lnTo>
                    <a:lnTo>
                      <a:pt x="102099" y="703797"/>
                    </a:lnTo>
                    <a:lnTo>
                      <a:pt x="52496" y="738166"/>
                    </a:lnTo>
                    <a:lnTo>
                      <a:pt x="0" y="750062"/>
                    </a:lnTo>
                    <a:lnTo>
                      <a:pt x="0" y="825500"/>
                    </a:lnTo>
                    <a:lnTo>
                      <a:pt x="39137" y="818909"/>
                    </a:lnTo>
                    <a:lnTo>
                      <a:pt x="86456" y="792679"/>
                    </a:lnTo>
                    <a:lnTo>
                      <a:pt x="130617" y="748093"/>
                    </a:lnTo>
                    <a:lnTo>
                      <a:pt x="171027" y="686850"/>
                    </a:lnTo>
                    <a:lnTo>
                      <a:pt x="189640" y="650513"/>
                    </a:lnTo>
                    <a:lnTo>
                      <a:pt x="207093" y="610648"/>
                    </a:lnTo>
                    <a:lnTo>
                      <a:pt x="223313" y="567467"/>
                    </a:lnTo>
                    <a:lnTo>
                      <a:pt x="238225" y="521183"/>
                    </a:lnTo>
                    <a:lnTo>
                      <a:pt x="251755" y="472009"/>
                    </a:lnTo>
                    <a:lnTo>
                      <a:pt x="263829" y="420155"/>
                    </a:lnTo>
                    <a:lnTo>
                      <a:pt x="274374" y="365835"/>
                    </a:lnTo>
                    <a:lnTo>
                      <a:pt x="283315" y="309260"/>
                    </a:lnTo>
                    <a:lnTo>
                      <a:pt x="290578" y="250644"/>
                    </a:lnTo>
                    <a:lnTo>
                      <a:pt x="296089" y="190197"/>
                    </a:lnTo>
                    <a:lnTo>
                      <a:pt x="299774" y="128133"/>
                    </a:lnTo>
                    <a:lnTo>
                      <a:pt x="301559" y="64663"/>
                    </a:lnTo>
                    <a:lnTo>
                      <a:pt x="301371" y="0"/>
                    </a:lnTo>
                    <a:close/>
                  </a:path>
                </a:pathLst>
              </a:custGeom>
              <a:solidFill>
                <a:srgbClr val="487CAB"/>
              </a:solidFill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sp>
            <p:nvSpPr>
              <p:cNvPr id="51" name="object 51"/>
              <p:cNvSpPr/>
              <p:nvPr/>
            </p:nvSpPr>
            <p:spPr>
              <a:xfrm>
                <a:off x="8609076" y="1510919"/>
                <a:ext cx="302260" cy="1663700"/>
              </a:xfrm>
              <a:custGeom>
                <a:avLst/>
                <a:gdLst/>
                <a:ahLst/>
                <a:cxnLst/>
                <a:rect l="l" t="t" r="r" b="b"/>
                <a:pathLst>
                  <a:path w="302259" h="1663700">
                    <a:moveTo>
                      <a:pt x="301751" y="875791"/>
                    </a:moveTo>
                    <a:lnTo>
                      <a:pt x="300796" y="812919"/>
                    </a:lnTo>
                    <a:lnTo>
                      <a:pt x="297972" y="751209"/>
                    </a:lnTo>
                    <a:lnTo>
                      <a:pt x="293345" y="690878"/>
                    </a:lnTo>
                    <a:lnTo>
                      <a:pt x="286980" y="632145"/>
                    </a:lnTo>
                    <a:lnTo>
                      <a:pt x="278940" y="575228"/>
                    </a:lnTo>
                    <a:lnTo>
                      <a:pt x="269292" y="520344"/>
                    </a:lnTo>
                    <a:lnTo>
                      <a:pt x="258098" y="467712"/>
                    </a:lnTo>
                    <a:lnTo>
                      <a:pt x="245425" y="417549"/>
                    </a:lnTo>
                    <a:lnTo>
                      <a:pt x="231336" y="370073"/>
                    </a:lnTo>
                    <a:lnTo>
                      <a:pt x="215897" y="325502"/>
                    </a:lnTo>
                    <a:lnTo>
                      <a:pt x="199171" y="284055"/>
                    </a:lnTo>
                    <a:lnTo>
                      <a:pt x="181225" y="245948"/>
                    </a:lnTo>
                    <a:lnTo>
                      <a:pt x="162122" y="211400"/>
                    </a:lnTo>
                    <a:lnTo>
                      <a:pt x="120705" y="153853"/>
                    </a:lnTo>
                    <a:lnTo>
                      <a:pt x="75438" y="113156"/>
                    </a:lnTo>
                    <a:lnTo>
                      <a:pt x="75438" y="150875"/>
                    </a:lnTo>
                    <a:lnTo>
                      <a:pt x="0" y="50418"/>
                    </a:lnTo>
                    <a:lnTo>
                      <a:pt x="75438" y="0"/>
                    </a:lnTo>
                    <a:lnTo>
                      <a:pt x="75438" y="37718"/>
                    </a:lnTo>
                    <a:lnTo>
                      <a:pt x="98520" y="55852"/>
                    </a:lnTo>
                    <a:lnTo>
                      <a:pt x="141927" y="105191"/>
                    </a:lnTo>
                    <a:lnTo>
                      <a:pt x="181225" y="170510"/>
                    </a:lnTo>
                    <a:lnTo>
                      <a:pt x="199171" y="208617"/>
                    </a:lnTo>
                    <a:lnTo>
                      <a:pt x="215897" y="250064"/>
                    </a:lnTo>
                    <a:lnTo>
                      <a:pt x="231336" y="294635"/>
                    </a:lnTo>
                    <a:lnTo>
                      <a:pt x="245425" y="342111"/>
                    </a:lnTo>
                    <a:lnTo>
                      <a:pt x="258098" y="392274"/>
                    </a:lnTo>
                    <a:lnTo>
                      <a:pt x="269292" y="444906"/>
                    </a:lnTo>
                    <a:lnTo>
                      <a:pt x="278940" y="499790"/>
                    </a:lnTo>
                    <a:lnTo>
                      <a:pt x="286980" y="556707"/>
                    </a:lnTo>
                    <a:lnTo>
                      <a:pt x="293345" y="615440"/>
                    </a:lnTo>
                    <a:lnTo>
                      <a:pt x="297972" y="675771"/>
                    </a:lnTo>
                    <a:lnTo>
                      <a:pt x="300796" y="737481"/>
                    </a:lnTo>
                    <a:lnTo>
                      <a:pt x="301751" y="800353"/>
                    </a:lnTo>
                    <a:lnTo>
                      <a:pt x="301751" y="875791"/>
                    </a:lnTo>
                    <a:lnTo>
                      <a:pt x="300644" y="943767"/>
                    </a:lnTo>
                    <a:lnTo>
                      <a:pt x="297381" y="1010137"/>
                    </a:lnTo>
                    <a:lnTo>
                      <a:pt x="292053" y="1074664"/>
                    </a:lnTo>
                    <a:lnTo>
                      <a:pt x="284751" y="1137112"/>
                    </a:lnTo>
                    <a:lnTo>
                      <a:pt x="275566" y="1197244"/>
                    </a:lnTo>
                    <a:lnTo>
                      <a:pt x="264589" y="1254824"/>
                    </a:lnTo>
                    <a:lnTo>
                      <a:pt x="251909" y="1309616"/>
                    </a:lnTo>
                    <a:lnTo>
                      <a:pt x="237619" y="1361383"/>
                    </a:lnTo>
                    <a:lnTo>
                      <a:pt x="221807" y="1409889"/>
                    </a:lnTo>
                    <a:lnTo>
                      <a:pt x="204566" y="1454897"/>
                    </a:lnTo>
                    <a:lnTo>
                      <a:pt x="185985" y="1496172"/>
                    </a:lnTo>
                    <a:lnTo>
                      <a:pt x="166155" y="1533476"/>
                    </a:lnTo>
                    <a:lnTo>
                      <a:pt x="145168" y="1566573"/>
                    </a:lnTo>
                    <a:lnTo>
                      <a:pt x="100081" y="1619201"/>
                    </a:lnTo>
                    <a:lnTo>
                      <a:pt x="51450" y="1652164"/>
                    </a:lnTo>
                    <a:lnTo>
                      <a:pt x="0" y="1663572"/>
                    </a:lnTo>
                    <a:lnTo>
                      <a:pt x="0" y="1588134"/>
                    </a:lnTo>
                    <a:lnTo>
                      <a:pt x="26560" y="1585119"/>
                    </a:lnTo>
                    <a:lnTo>
                      <a:pt x="52496" y="1576239"/>
                    </a:lnTo>
                    <a:lnTo>
                      <a:pt x="102099" y="1541870"/>
                    </a:lnTo>
                    <a:lnTo>
                      <a:pt x="148011" y="1487005"/>
                    </a:lnTo>
                    <a:lnTo>
                      <a:pt x="169334" y="1452504"/>
                    </a:lnTo>
                    <a:lnTo>
                      <a:pt x="189435" y="1413619"/>
                    </a:lnTo>
                    <a:lnTo>
                      <a:pt x="208216" y="1370599"/>
                    </a:lnTo>
                    <a:lnTo>
                      <a:pt x="225576" y="1323691"/>
                    </a:lnTo>
                    <a:lnTo>
                      <a:pt x="241416" y="1273140"/>
                    </a:lnTo>
                    <a:lnTo>
                      <a:pt x="255636" y="1219195"/>
                    </a:lnTo>
                    <a:lnTo>
                      <a:pt x="268138" y="1162102"/>
                    </a:lnTo>
                    <a:lnTo>
                      <a:pt x="278820" y="1102109"/>
                    </a:lnTo>
                    <a:lnTo>
                      <a:pt x="287584" y="1039462"/>
                    </a:lnTo>
                    <a:lnTo>
                      <a:pt x="294330" y="974409"/>
                    </a:lnTo>
                    <a:lnTo>
                      <a:pt x="298959" y="907197"/>
                    </a:lnTo>
                    <a:lnTo>
                      <a:pt x="301371" y="838072"/>
                    </a:lnTo>
                  </a:path>
                </a:pathLst>
              </a:custGeom>
              <a:ln w="12192">
                <a:solidFill>
                  <a:srgbClr val="41709C"/>
                </a:solidFill>
              </a:ln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  <p:pic>
            <p:nvPicPr>
              <p:cNvPr id="52" name="object 52"/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7358042" y="2440892"/>
                <a:ext cx="737616" cy="571500"/>
              </a:xfrm>
              <a:prstGeom prst="rect">
                <a:avLst/>
              </a:prstGeom>
            </p:spPr>
          </p:pic>
          <p:pic>
            <p:nvPicPr>
              <p:cNvPr id="53" name="object 53"/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8028566" y="2495075"/>
                <a:ext cx="781811" cy="434339"/>
              </a:xfrm>
              <a:prstGeom prst="rect">
                <a:avLst/>
              </a:prstGeom>
            </p:spPr>
          </p:pic>
          <p:sp>
            <p:nvSpPr>
              <p:cNvPr id="54" name="object 54"/>
              <p:cNvSpPr/>
              <p:nvPr/>
            </p:nvSpPr>
            <p:spPr>
              <a:xfrm>
                <a:off x="2182367" y="697991"/>
                <a:ext cx="7027545" cy="3724910"/>
              </a:xfrm>
              <a:custGeom>
                <a:avLst/>
                <a:gdLst/>
                <a:ahLst/>
                <a:cxnLst/>
                <a:rect l="l" t="t" r="r" b="b"/>
                <a:pathLst>
                  <a:path w="7027545" h="3724910">
                    <a:moveTo>
                      <a:pt x="0" y="620776"/>
                    </a:moveTo>
                    <a:lnTo>
                      <a:pt x="1867" y="572255"/>
                    </a:lnTo>
                    <a:lnTo>
                      <a:pt x="7377" y="524757"/>
                    </a:lnTo>
                    <a:lnTo>
                      <a:pt x="16392" y="478420"/>
                    </a:lnTo>
                    <a:lnTo>
                      <a:pt x="28774" y="433381"/>
                    </a:lnTo>
                    <a:lnTo>
                      <a:pt x="44384" y="389778"/>
                    </a:lnTo>
                    <a:lnTo>
                      <a:pt x="63086" y="347750"/>
                    </a:lnTo>
                    <a:lnTo>
                      <a:pt x="84741" y="307434"/>
                    </a:lnTo>
                    <a:lnTo>
                      <a:pt x="109212" y="268967"/>
                    </a:lnTo>
                    <a:lnTo>
                      <a:pt x="136360" y="232489"/>
                    </a:lnTo>
                    <a:lnTo>
                      <a:pt x="166047" y="198136"/>
                    </a:lnTo>
                    <a:lnTo>
                      <a:pt x="198136" y="166047"/>
                    </a:lnTo>
                    <a:lnTo>
                      <a:pt x="232489" y="136360"/>
                    </a:lnTo>
                    <a:lnTo>
                      <a:pt x="268967" y="109212"/>
                    </a:lnTo>
                    <a:lnTo>
                      <a:pt x="307434" y="84741"/>
                    </a:lnTo>
                    <a:lnTo>
                      <a:pt x="347750" y="63086"/>
                    </a:lnTo>
                    <a:lnTo>
                      <a:pt x="389778" y="44384"/>
                    </a:lnTo>
                    <a:lnTo>
                      <a:pt x="433381" y="28774"/>
                    </a:lnTo>
                    <a:lnTo>
                      <a:pt x="478420" y="16392"/>
                    </a:lnTo>
                    <a:lnTo>
                      <a:pt x="524757" y="7377"/>
                    </a:lnTo>
                    <a:lnTo>
                      <a:pt x="572255" y="1867"/>
                    </a:lnTo>
                    <a:lnTo>
                      <a:pt x="620776" y="0"/>
                    </a:lnTo>
                    <a:lnTo>
                      <a:pt x="6406387" y="0"/>
                    </a:lnTo>
                    <a:lnTo>
                      <a:pt x="6454908" y="1867"/>
                    </a:lnTo>
                    <a:lnTo>
                      <a:pt x="6502406" y="7377"/>
                    </a:lnTo>
                    <a:lnTo>
                      <a:pt x="6548743" y="16392"/>
                    </a:lnTo>
                    <a:lnTo>
                      <a:pt x="6593782" y="28774"/>
                    </a:lnTo>
                    <a:lnTo>
                      <a:pt x="6637385" y="44384"/>
                    </a:lnTo>
                    <a:lnTo>
                      <a:pt x="6679413" y="63086"/>
                    </a:lnTo>
                    <a:lnTo>
                      <a:pt x="6719729" y="84741"/>
                    </a:lnTo>
                    <a:lnTo>
                      <a:pt x="6758196" y="109212"/>
                    </a:lnTo>
                    <a:lnTo>
                      <a:pt x="6794674" y="136360"/>
                    </a:lnTo>
                    <a:lnTo>
                      <a:pt x="6829027" y="166047"/>
                    </a:lnTo>
                    <a:lnTo>
                      <a:pt x="6861116" y="198136"/>
                    </a:lnTo>
                    <a:lnTo>
                      <a:pt x="6890803" y="232489"/>
                    </a:lnTo>
                    <a:lnTo>
                      <a:pt x="6917951" y="268967"/>
                    </a:lnTo>
                    <a:lnTo>
                      <a:pt x="6942422" y="307434"/>
                    </a:lnTo>
                    <a:lnTo>
                      <a:pt x="6964077" y="347750"/>
                    </a:lnTo>
                    <a:lnTo>
                      <a:pt x="6982779" y="389778"/>
                    </a:lnTo>
                    <a:lnTo>
                      <a:pt x="6998389" y="433381"/>
                    </a:lnTo>
                    <a:lnTo>
                      <a:pt x="7010771" y="478420"/>
                    </a:lnTo>
                    <a:lnTo>
                      <a:pt x="7019786" y="524757"/>
                    </a:lnTo>
                    <a:lnTo>
                      <a:pt x="7025296" y="572255"/>
                    </a:lnTo>
                    <a:lnTo>
                      <a:pt x="7027163" y="620776"/>
                    </a:lnTo>
                    <a:lnTo>
                      <a:pt x="7027163" y="3103880"/>
                    </a:lnTo>
                    <a:lnTo>
                      <a:pt x="7025296" y="3152400"/>
                    </a:lnTo>
                    <a:lnTo>
                      <a:pt x="7019786" y="3199898"/>
                    </a:lnTo>
                    <a:lnTo>
                      <a:pt x="7010771" y="3246235"/>
                    </a:lnTo>
                    <a:lnTo>
                      <a:pt x="6998389" y="3291274"/>
                    </a:lnTo>
                    <a:lnTo>
                      <a:pt x="6982779" y="3334877"/>
                    </a:lnTo>
                    <a:lnTo>
                      <a:pt x="6964077" y="3376905"/>
                    </a:lnTo>
                    <a:lnTo>
                      <a:pt x="6942422" y="3417221"/>
                    </a:lnTo>
                    <a:lnTo>
                      <a:pt x="6917951" y="3455688"/>
                    </a:lnTo>
                    <a:lnTo>
                      <a:pt x="6890803" y="3492166"/>
                    </a:lnTo>
                    <a:lnTo>
                      <a:pt x="6861116" y="3526519"/>
                    </a:lnTo>
                    <a:lnTo>
                      <a:pt x="6829027" y="3558608"/>
                    </a:lnTo>
                    <a:lnTo>
                      <a:pt x="6794674" y="3588295"/>
                    </a:lnTo>
                    <a:lnTo>
                      <a:pt x="6758196" y="3615443"/>
                    </a:lnTo>
                    <a:lnTo>
                      <a:pt x="6719729" y="3639914"/>
                    </a:lnTo>
                    <a:lnTo>
                      <a:pt x="6679413" y="3661569"/>
                    </a:lnTo>
                    <a:lnTo>
                      <a:pt x="6637385" y="3680271"/>
                    </a:lnTo>
                    <a:lnTo>
                      <a:pt x="6593782" y="3695881"/>
                    </a:lnTo>
                    <a:lnTo>
                      <a:pt x="6548743" y="3708263"/>
                    </a:lnTo>
                    <a:lnTo>
                      <a:pt x="6502406" y="3717278"/>
                    </a:lnTo>
                    <a:lnTo>
                      <a:pt x="6454908" y="3722788"/>
                    </a:lnTo>
                    <a:lnTo>
                      <a:pt x="6406387" y="3724656"/>
                    </a:lnTo>
                    <a:lnTo>
                      <a:pt x="620776" y="3724656"/>
                    </a:lnTo>
                    <a:lnTo>
                      <a:pt x="572255" y="3722788"/>
                    </a:lnTo>
                    <a:lnTo>
                      <a:pt x="524757" y="3717278"/>
                    </a:lnTo>
                    <a:lnTo>
                      <a:pt x="478420" y="3708263"/>
                    </a:lnTo>
                    <a:lnTo>
                      <a:pt x="433381" y="3695881"/>
                    </a:lnTo>
                    <a:lnTo>
                      <a:pt x="389778" y="3680271"/>
                    </a:lnTo>
                    <a:lnTo>
                      <a:pt x="347750" y="3661569"/>
                    </a:lnTo>
                    <a:lnTo>
                      <a:pt x="307434" y="3639914"/>
                    </a:lnTo>
                    <a:lnTo>
                      <a:pt x="268967" y="3615443"/>
                    </a:lnTo>
                    <a:lnTo>
                      <a:pt x="232489" y="3588295"/>
                    </a:lnTo>
                    <a:lnTo>
                      <a:pt x="198136" y="3558608"/>
                    </a:lnTo>
                    <a:lnTo>
                      <a:pt x="166047" y="3526519"/>
                    </a:lnTo>
                    <a:lnTo>
                      <a:pt x="136360" y="3492166"/>
                    </a:lnTo>
                    <a:lnTo>
                      <a:pt x="109212" y="3455688"/>
                    </a:lnTo>
                    <a:lnTo>
                      <a:pt x="84741" y="3417221"/>
                    </a:lnTo>
                    <a:lnTo>
                      <a:pt x="63086" y="3376905"/>
                    </a:lnTo>
                    <a:lnTo>
                      <a:pt x="44384" y="3334877"/>
                    </a:lnTo>
                    <a:lnTo>
                      <a:pt x="28774" y="3291274"/>
                    </a:lnTo>
                    <a:lnTo>
                      <a:pt x="16392" y="3246235"/>
                    </a:lnTo>
                    <a:lnTo>
                      <a:pt x="7377" y="3199898"/>
                    </a:lnTo>
                    <a:lnTo>
                      <a:pt x="1867" y="3152400"/>
                    </a:lnTo>
                    <a:lnTo>
                      <a:pt x="0" y="3103880"/>
                    </a:lnTo>
                    <a:lnTo>
                      <a:pt x="0" y="620776"/>
                    </a:lnTo>
                    <a:close/>
                  </a:path>
                </a:pathLst>
              </a:custGeom>
              <a:ln w="12192">
                <a:solidFill>
                  <a:srgbClr val="41709C"/>
                </a:solidFill>
                <a:prstDash val="sysDash"/>
              </a:ln>
            </p:spPr>
            <p:txBody>
              <a:bodyPr wrap="square" lIns="0" tIns="0" rIns="0" bIns="0" rtlCol="0"/>
              <a:lstStyle/>
              <a:p>
                <a:endParaRPr sz="1200"/>
              </a:p>
            </p:txBody>
          </p:sp>
        </p:grpSp>
        <p:sp>
          <p:nvSpPr>
            <p:cNvPr id="55" name="object 55"/>
            <p:cNvSpPr txBox="1"/>
            <p:nvPr/>
          </p:nvSpPr>
          <p:spPr>
            <a:xfrm>
              <a:off x="3081654" y="842264"/>
              <a:ext cx="711835" cy="11434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200" dirty="0">
                  <a:solidFill>
                    <a:srgbClr val="001F5F"/>
                  </a:solidFill>
                  <a:latin typeface="Calibri"/>
                  <a:cs typeface="Calibri"/>
                </a:rPr>
                <a:t>1</a:t>
              </a:r>
              <a:r>
                <a:rPr sz="1200" spc="-55" dirty="0">
                  <a:solidFill>
                    <a:srgbClr val="001F5F"/>
                  </a:solidFill>
                  <a:latin typeface="Calibri"/>
                  <a:cs typeface="Calibri"/>
                </a:rPr>
                <a:t> </a:t>
              </a:r>
              <a:r>
                <a:rPr sz="1200" spc="-10" dirty="0">
                  <a:solidFill>
                    <a:srgbClr val="001F5F"/>
                  </a:solidFill>
                  <a:latin typeface="Calibri"/>
                  <a:cs typeface="Calibri"/>
                </a:rPr>
                <a:t>МОДЕЛЬ</a:t>
              </a:r>
              <a:endParaRPr sz="1200">
                <a:latin typeface="Calibri"/>
                <a:cs typeface="Calibri"/>
              </a:endParaRPr>
            </a:p>
          </p:txBody>
        </p:sp>
        <p:sp>
          <p:nvSpPr>
            <p:cNvPr id="56" name="object 56"/>
            <p:cNvSpPr txBox="1"/>
            <p:nvPr/>
          </p:nvSpPr>
          <p:spPr>
            <a:xfrm>
              <a:off x="5409691" y="822147"/>
              <a:ext cx="711835" cy="11434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200" dirty="0">
                  <a:solidFill>
                    <a:srgbClr val="001F5F"/>
                  </a:solidFill>
                  <a:latin typeface="Calibri"/>
                  <a:cs typeface="Calibri"/>
                </a:rPr>
                <a:t>2</a:t>
              </a:r>
              <a:r>
                <a:rPr sz="1200" spc="-55" dirty="0">
                  <a:solidFill>
                    <a:srgbClr val="001F5F"/>
                  </a:solidFill>
                  <a:latin typeface="Calibri"/>
                  <a:cs typeface="Calibri"/>
                </a:rPr>
                <a:t> </a:t>
              </a:r>
              <a:r>
                <a:rPr sz="1200" spc="-10" dirty="0">
                  <a:solidFill>
                    <a:srgbClr val="001F5F"/>
                  </a:solidFill>
                  <a:latin typeface="Calibri"/>
                  <a:cs typeface="Calibri"/>
                </a:rPr>
                <a:t>МОДЕЛЬ</a:t>
              </a:r>
              <a:endParaRPr sz="1200">
                <a:latin typeface="Calibri"/>
                <a:cs typeface="Calibri"/>
              </a:endParaRPr>
            </a:p>
          </p:txBody>
        </p:sp>
        <p:sp>
          <p:nvSpPr>
            <p:cNvPr id="57" name="object 57"/>
            <p:cNvSpPr txBox="1"/>
            <p:nvPr/>
          </p:nvSpPr>
          <p:spPr>
            <a:xfrm>
              <a:off x="7665466" y="830326"/>
              <a:ext cx="711835" cy="11434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200" dirty="0">
                  <a:solidFill>
                    <a:srgbClr val="001F5F"/>
                  </a:solidFill>
                  <a:latin typeface="Calibri"/>
                  <a:cs typeface="Calibri"/>
                </a:rPr>
                <a:t>3</a:t>
              </a:r>
              <a:r>
                <a:rPr sz="1200" spc="-55" dirty="0">
                  <a:solidFill>
                    <a:srgbClr val="001F5F"/>
                  </a:solidFill>
                  <a:latin typeface="Calibri"/>
                  <a:cs typeface="Calibri"/>
                </a:rPr>
                <a:t> </a:t>
              </a:r>
              <a:r>
                <a:rPr sz="1200" spc="-10" dirty="0">
                  <a:solidFill>
                    <a:srgbClr val="001F5F"/>
                  </a:solidFill>
                  <a:latin typeface="Calibri"/>
                  <a:cs typeface="Calibri"/>
                </a:rPr>
                <a:t>МОДЕЛЬ</a:t>
              </a:r>
              <a:endParaRPr sz="1200">
                <a:latin typeface="Calibri"/>
                <a:cs typeface="Calibri"/>
              </a:endParaRPr>
            </a:p>
          </p:txBody>
        </p:sp>
      </p:grpSp>
      <p:sp>
        <p:nvSpPr>
          <p:cNvPr id="91" name="object 85"/>
          <p:cNvSpPr txBox="1">
            <a:spLocks noGrp="1"/>
          </p:cNvSpPr>
          <p:nvPr>
            <p:ph type="title"/>
          </p:nvPr>
        </p:nvSpPr>
        <p:spPr>
          <a:xfrm>
            <a:off x="2643255" y="268873"/>
            <a:ext cx="722312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1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МОДЕЛИ</a:t>
            </a:r>
            <a:r>
              <a:rPr kumimoji="0" sz="1800" b="1" i="0" u="none" strike="noStrike" kern="0" cap="none" spc="-6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sz="1800" b="1" i="0" u="none" strike="noStrike" kern="0" cap="none" spc="-1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СЕТЕВОГО</a:t>
            </a:r>
            <a:r>
              <a:rPr kumimoji="0" sz="1800" b="1" i="0" u="none" strike="noStrike" kern="0" cap="none" spc="-6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sz="1800" b="1" i="0" u="none" strike="noStrike" kern="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ВЗАИМОДЕЙСТВИЯ</a:t>
            </a:r>
            <a:r>
              <a:rPr kumimoji="0" sz="1800" b="1" i="0" u="none" strike="noStrike" kern="0" cap="none" spc="-6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endParaRPr kumimoji="0" sz="1800" b="1" i="0" u="none" strike="noStrike" kern="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817" b="1125"/>
          <a:stretch>
            <a:fillRect/>
          </a:stretch>
        </p:blipFill>
        <p:spPr>
          <a:xfrm>
            <a:off x="2273905" y="329957"/>
            <a:ext cx="7011985" cy="6272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33353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20" t="6605" r="27086" b="5401"/>
          <a:stretch/>
        </p:blipFill>
        <p:spPr>
          <a:xfrm>
            <a:off x="2715566" y="315310"/>
            <a:ext cx="6576623" cy="630620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85" t="18386" r="5512" b="3734"/>
          <a:stretch/>
        </p:blipFill>
        <p:spPr>
          <a:xfrm>
            <a:off x="1398532" y="318495"/>
            <a:ext cx="8938084" cy="4821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835572" y="5072896"/>
            <a:ext cx="10042635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575" lvl="0" algn="ctr"/>
            <a:r>
              <a:rPr lang="ru-RU" sz="2200" b="1" dirty="0" smtClean="0">
                <a:latin typeface="Cambria" pitchFamily="18" charset="0"/>
                <a:ea typeface="Cambria" pitchFamily="18" charset="0"/>
              </a:rPr>
              <a:t>ДЕЯТЕЛЬНОСТЬ  ЦДО  НАПРАВЛЕНА НА ВСЕСТОРОННЮЮ</a:t>
            </a:r>
            <a:r>
              <a:rPr lang="en-US" sz="22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ru-RU" sz="2200" b="1" dirty="0" smtClean="0">
                <a:latin typeface="Cambria" pitchFamily="18" charset="0"/>
                <a:ea typeface="Cambria" pitchFamily="18" charset="0"/>
              </a:rPr>
              <a:t>РЕАЛИЗАЦИЮ ПРАВ КАЖДОГО РЕБЕНКА НА ТВОРЧЕСКОЕ </a:t>
            </a:r>
            <a:r>
              <a:rPr lang="ru-RU" sz="2200" b="1" dirty="0" smtClean="0">
                <a:latin typeface="Cambria" pitchFamily="18" charset="0"/>
                <a:ea typeface="Cambria" pitchFamily="18" charset="0"/>
              </a:rPr>
              <a:t>И </a:t>
            </a:r>
            <a:r>
              <a:rPr lang="ru-RU" sz="2200" b="1" dirty="0" smtClean="0">
                <a:latin typeface="Cambria" pitchFamily="18" charset="0"/>
                <a:ea typeface="Cambria" pitchFamily="18" charset="0"/>
              </a:rPr>
              <a:t>ФИЗИЧЕСКОЕ РАЗВИТИЕ, СОЦИАЛЬНУЮ АДАПТАЦИЮ, ПОЛУЧЕНИЕ НАВЫКОВ ЗДОРОВОГО ОБРАЗА ЖИЗНИ И ПРОФЕССИОНАЛЬНОГО САМООПРЕДЕЛЕНИЯ</a:t>
            </a:r>
            <a:endParaRPr lang="ru-RU" sz="2200" dirty="0">
              <a:latin typeface="Cambria" pitchFamily="18" charset="0"/>
              <a:ea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Контур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343</TotalTime>
  <Words>937</Words>
  <Application>Microsoft Office PowerPoint</Application>
  <PresentationFormat>Произвольный</PresentationFormat>
  <Paragraphs>145</Paragraphs>
  <Slides>38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38</vt:i4>
      </vt:variant>
    </vt:vector>
  </HeadingPairs>
  <TitlesOfParts>
    <vt:vector size="41" baseType="lpstr">
      <vt:lpstr>Контур</vt:lpstr>
      <vt:lpstr>Office Theme</vt:lpstr>
      <vt:lpstr>1_Office Theme</vt:lpstr>
      <vt:lpstr>БОТВИНА   АЛЬБИНА   АБДУЛАЕВНА Директор   МБУДО  «Центр  Дополнительного  Образования» </vt:lpstr>
      <vt:lpstr> Система мер по профессиональной ориентации и самоопределению обучающихся</vt:lpstr>
      <vt:lpstr>Слайд 3</vt:lpstr>
      <vt:lpstr>Слайд 4</vt:lpstr>
      <vt:lpstr>Слайд 5</vt:lpstr>
      <vt:lpstr>МОДЕЛИ СЕТЕВОГО ВЗАИМОДЕЙСТВИЯ 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Занятия по робототехнике в детском саду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ЭКСКУРСИИ «ПЕРВЫЕ В ПРОФЕССИИ»</vt:lpstr>
      <vt:lpstr>РЕАЛИЗУЕМ ЭКСКУРСИОННЫЙ ПРОЕКТ «ПЕРВЫЕ В ПРОФЕССИИ»</vt:lpstr>
      <vt:lpstr>ПРОЕКТ НАПРАВЛЕН НА ПРОФОРИЕНТАЦИЮ И ПОПУЛЯРИЗАЦИЮ ПРИОРИТЕТНЫХ ПРОФЕССИЙ</vt:lpstr>
      <vt:lpstr>ПРОЕКТ ПРОВОДИТСЯ ПО ГРАФИКУ  РЕГИОНАЛЬНЫХ ОТДЕЛЕНИЙ</vt:lpstr>
      <vt:lpstr>ДЛЯ УЧАСТИЯ В ПРОЕКТЕ ПОДАЙТЕ  КОЛЛЕКТИВНУЮ ЗАЯВКУ НА САЙТЕ</vt:lpstr>
      <vt:lpstr>Слайд 38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Ботвина Альбина Абдулаевна директор МБУДО «Центр дополнительного образования»</dc:title>
  <dc:creator>User</dc:creator>
  <cp:lastModifiedBy>nb hp</cp:lastModifiedBy>
  <cp:revision>34</cp:revision>
  <dcterms:created xsi:type="dcterms:W3CDTF">2024-04-19T12:49:32Z</dcterms:created>
  <dcterms:modified xsi:type="dcterms:W3CDTF">2024-04-22T17:54:09Z</dcterms:modified>
</cp:coreProperties>
</file>